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 id="2147483781" r:id="rId2"/>
  </p:sldMasterIdLst>
  <p:notesMasterIdLst>
    <p:notesMasterId r:id="rId48"/>
  </p:notesMasterIdLst>
  <p:sldIdLst>
    <p:sldId id="552" r:id="rId3"/>
    <p:sldId id="553" r:id="rId4"/>
    <p:sldId id="546" r:id="rId5"/>
    <p:sldId id="267" r:id="rId6"/>
    <p:sldId id="337" r:id="rId7"/>
    <p:sldId id="554" r:id="rId8"/>
    <p:sldId id="555" r:id="rId9"/>
    <p:sldId id="556" r:id="rId10"/>
    <p:sldId id="271" r:id="rId11"/>
    <p:sldId id="338" r:id="rId12"/>
    <p:sldId id="272" r:id="rId13"/>
    <p:sldId id="557" r:id="rId14"/>
    <p:sldId id="559" r:id="rId15"/>
    <p:sldId id="560" r:id="rId16"/>
    <p:sldId id="561" r:id="rId17"/>
    <p:sldId id="562" r:id="rId18"/>
    <p:sldId id="563" r:id="rId19"/>
    <p:sldId id="564" r:id="rId20"/>
    <p:sldId id="565" r:id="rId21"/>
    <p:sldId id="566" r:id="rId22"/>
    <p:sldId id="352" r:id="rId23"/>
    <p:sldId id="339" r:id="rId24"/>
    <p:sldId id="567" r:id="rId25"/>
    <p:sldId id="568" r:id="rId26"/>
    <p:sldId id="571" r:id="rId27"/>
    <p:sldId id="572" r:id="rId28"/>
    <p:sldId id="583" r:id="rId29"/>
    <p:sldId id="576" r:id="rId30"/>
    <p:sldId id="584" r:id="rId31"/>
    <p:sldId id="577" r:id="rId32"/>
    <p:sldId id="585" r:id="rId33"/>
    <p:sldId id="581" r:id="rId34"/>
    <p:sldId id="582" r:id="rId35"/>
    <p:sldId id="586" r:id="rId36"/>
    <p:sldId id="587" r:id="rId37"/>
    <p:sldId id="589" r:id="rId38"/>
    <p:sldId id="305" r:id="rId39"/>
    <p:sldId id="573" r:id="rId40"/>
    <p:sldId id="588" r:id="rId41"/>
    <p:sldId id="310" r:id="rId42"/>
    <p:sldId id="574" r:id="rId43"/>
    <p:sldId id="378" r:id="rId44"/>
    <p:sldId id="575" r:id="rId45"/>
    <p:sldId id="329" r:id="rId46"/>
    <p:sldId id="591" r:id="rId4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E9A05F-E6F4-BB4A-9666-39FA8856843E}" v="190" dt="2022-02-19T06:58:27.1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23" autoAdjust="0"/>
    <p:restoredTop sz="96327"/>
  </p:normalViewPr>
  <p:slideViewPr>
    <p:cSldViewPr snapToGrid="0">
      <p:cViewPr varScale="1">
        <p:scale>
          <a:sx n="171" d="100"/>
          <a:sy n="171" d="100"/>
        </p:scale>
        <p:origin x="608" y="168"/>
      </p:cViewPr>
      <p:guideLst/>
    </p:cSldViewPr>
  </p:slid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microsoft.com/office/2016/11/relationships/changesInfo" Target="changesInfos/changesInfo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k Liang" userId="1e69f32a-7de1-454f-ab98-647b44bf9310" providerId="ADAL" clId="{40E9A05F-E6F4-BB4A-9666-39FA8856843E}"/>
    <pc:docChg chg="undo custSel addSld delSld modSld">
      <pc:chgData name="Mark Liang" userId="1e69f32a-7de1-454f-ab98-647b44bf9310" providerId="ADAL" clId="{40E9A05F-E6F4-BB4A-9666-39FA8856843E}" dt="2022-02-19T07:00:00.678" v="3904" actId="1076"/>
      <pc:docMkLst>
        <pc:docMk/>
      </pc:docMkLst>
      <pc:sldChg chg="modSp mod">
        <pc:chgData name="Mark Liang" userId="1e69f32a-7de1-454f-ab98-647b44bf9310" providerId="ADAL" clId="{40E9A05F-E6F4-BB4A-9666-39FA8856843E}" dt="2022-02-18T04:34:30.581" v="482" actId="5793"/>
        <pc:sldMkLst>
          <pc:docMk/>
          <pc:sldMk cId="1993084845" sldId="267"/>
        </pc:sldMkLst>
        <pc:spChg chg="mod">
          <ac:chgData name="Mark Liang" userId="1e69f32a-7de1-454f-ab98-647b44bf9310" providerId="ADAL" clId="{40E9A05F-E6F4-BB4A-9666-39FA8856843E}" dt="2022-02-18T04:34:30.581" v="482" actId="5793"/>
          <ac:spMkLst>
            <pc:docMk/>
            <pc:sldMk cId="1993084845" sldId="267"/>
            <ac:spMk id="5" creationId="{A36E0A89-12D1-4B4E-A12D-33693E8FAF92}"/>
          </ac:spMkLst>
        </pc:spChg>
        <pc:spChg chg="mod">
          <ac:chgData name="Mark Liang" userId="1e69f32a-7de1-454f-ab98-647b44bf9310" providerId="ADAL" clId="{40E9A05F-E6F4-BB4A-9666-39FA8856843E}" dt="2022-02-18T04:13:39.244" v="3"/>
          <ac:spMkLst>
            <pc:docMk/>
            <pc:sldMk cId="1993084845" sldId="267"/>
            <ac:spMk id="6" creationId="{5B61CC8A-E288-4D4A-86E6-52895416DE24}"/>
          </ac:spMkLst>
        </pc:spChg>
      </pc:sldChg>
      <pc:sldChg chg="addSp delSp modSp add mod">
        <pc:chgData name="Mark Liang" userId="1e69f32a-7de1-454f-ab98-647b44bf9310" providerId="ADAL" clId="{40E9A05F-E6F4-BB4A-9666-39FA8856843E}" dt="2022-02-18T05:54:32.569" v="1046" actId="20577"/>
        <pc:sldMkLst>
          <pc:docMk/>
          <pc:sldMk cId="209141939" sldId="271"/>
        </pc:sldMkLst>
        <pc:spChg chg="del mod">
          <ac:chgData name="Mark Liang" userId="1e69f32a-7de1-454f-ab98-647b44bf9310" providerId="ADAL" clId="{40E9A05F-E6F4-BB4A-9666-39FA8856843E}" dt="2022-02-18T05:36:13.108" v="664" actId="478"/>
          <ac:spMkLst>
            <pc:docMk/>
            <pc:sldMk cId="209141939" sldId="271"/>
            <ac:spMk id="2" creationId="{DDE8DA93-BEC5-4F00-A90D-8C03E2D28CE6}"/>
          </ac:spMkLst>
        </pc:spChg>
        <pc:spChg chg="mod">
          <ac:chgData name="Mark Liang" userId="1e69f32a-7de1-454f-ab98-647b44bf9310" providerId="ADAL" clId="{40E9A05F-E6F4-BB4A-9666-39FA8856843E}" dt="2022-02-18T05:54:32.569" v="1046" actId="20577"/>
          <ac:spMkLst>
            <pc:docMk/>
            <pc:sldMk cId="209141939" sldId="271"/>
            <ac:spMk id="3" creationId="{91861456-F3D8-4035-A7BD-9E205E4821B7}"/>
          </ac:spMkLst>
        </pc:spChg>
        <pc:spChg chg="mod">
          <ac:chgData name="Mark Liang" userId="1e69f32a-7de1-454f-ab98-647b44bf9310" providerId="ADAL" clId="{40E9A05F-E6F4-BB4A-9666-39FA8856843E}" dt="2022-02-18T05:36:20.631" v="668" actId="1076"/>
          <ac:spMkLst>
            <pc:docMk/>
            <pc:sldMk cId="209141939" sldId="271"/>
            <ac:spMk id="4" creationId="{E4D6A9C1-029B-42A3-957E-A24883AC0F4F}"/>
          </ac:spMkLst>
        </pc:spChg>
        <pc:spChg chg="add del mod">
          <ac:chgData name="Mark Liang" userId="1e69f32a-7de1-454f-ab98-647b44bf9310" providerId="ADAL" clId="{40E9A05F-E6F4-BB4A-9666-39FA8856843E}" dt="2022-02-18T05:36:13.869" v="666" actId="478"/>
          <ac:spMkLst>
            <pc:docMk/>
            <pc:sldMk cId="209141939" sldId="271"/>
            <ac:spMk id="6" creationId="{06B1EAA1-286C-DC4C-A844-1DB66E31AF99}"/>
          </ac:spMkLst>
        </pc:spChg>
      </pc:sldChg>
      <pc:sldChg chg="addSp delSp modSp add mod">
        <pc:chgData name="Mark Liang" userId="1e69f32a-7de1-454f-ab98-647b44bf9310" providerId="ADAL" clId="{40E9A05F-E6F4-BB4A-9666-39FA8856843E}" dt="2022-02-18T06:14:48.065" v="1257" actId="14100"/>
        <pc:sldMkLst>
          <pc:docMk/>
          <pc:sldMk cId="869083168" sldId="272"/>
        </pc:sldMkLst>
        <pc:spChg chg="del">
          <ac:chgData name="Mark Liang" userId="1e69f32a-7de1-454f-ab98-647b44bf9310" providerId="ADAL" clId="{40E9A05F-E6F4-BB4A-9666-39FA8856843E}" dt="2022-02-18T05:52:10.471" v="1041" actId="478"/>
          <ac:spMkLst>
            <pc:docMk/>
            <pc:sldMk cId="869083168" sldId="272"/>
            <ac:spMk id="2" creationId="{DDE8DA93-BEC5-4F00-A90D-8C03E2D28CE6}"/>
          </ac:spMkLst>
        </pc:spChg>
        <pc:spChg chg="mod">
          <ac:chgData name="Mark Liang" userId="1e69f32a-7de1-454f-ab98-647b44bf9310" providerId="ADAL" clId="{40E9A05F-E6F4-BB4A-9666-39FA8856843E}" dt="2022-02-18T05:52:18.371" v="1044" actId="1076"/>
          <ac:spMkLst>
            <pc:docMk/>
            <pc:sldMk cId="869083168" sldId="272"/>
            <ac:spMk id="4" creationId="{E4D6A9C1-029B-42A3-957E-A24883AC0F4F}"/>
          </ac:spMkLst>
        </pc:spChg>
        <pc:spChg chg="mod">
          <ac:chgData name="Mark Liang" userId="1e69f32a-7de1-454f-ab98-647b44bf9310" providerId="ADAL" clId="{40E9A05F-E6F4-BB4A-9666-39FA8856843E}" dt="2022-02-18T06:14:48.065" v="1257" actId="14100"/>
          <ac:spMkLst>
            <pc:docMk/>
            <pc:sldMk cId="869083168" sldId="272"/>
            <ac:spMk id="5" creationId="{02D3C592-772D-4C8E-B639-88494CF939EE}"/>
          </ac:spMkLst>
        </pc:spChg>
        <pc:spChg chg="add del mod">
          <ac:chgData name="Mark Liang" userId="1e69f32a-7de1-454f-ab98-647b44bf9310" providerId="ADAL" clId="{40E9A05F-E6F4-BB4A-9666-39FA8856843E}" dt="2022-02-18T05:52:12.491" v="1043" actId="478"/>
          <ac:spMkLst>
            <pc:docMk/>
            <pc:sldMk cId="869083168" sldId="272"/>
            <ac:spMk id="6" creationId="{E9F1549C-5BB1-C649-814C-F592C31316B0}"/>
          </ac:spMkLst>
        </pc:spChg>
        <pc:spChg chg="add del mod">
          <ac:chgData name="Mark Liang" userId="1e69f32a-7de1-454f-ab98-647b44bf9310" providerId="ADAL" clId="{40E9A05F-E6F4-BB4A-9666-39FA8856843E}" dt="2022-02-18T06:03:59.766" v="1171"/>
          <ac:spMkLst>
            <pc:docMk/>
            <pc:sldMk cId="869083168" sldId="272"/>
            <ac:spMk id="7" creationId="{B7B8B0BE-8613-D44F-9755-147E6FFE146C}"/>
          </ac:spMkLst>
        </pc:spChg>
        <pc:spChg chg="mod">
          <ac:chgData name="Mark Liang" userId="1e69f32a-7de1-454f-ab98-647b44bf9310" providerId="ADAL" clId="{40E9A05F-E6F4-BB4A-9666-39FA8856843E}" dt="2022-02-18T06:13:25.025" v="1228" actId="14100"/>
          <ac:spMkLst>
            <pc:docMk/>
            <pc:sldMk cId="869083168" sldId="272"/>
            <ac:spMk id="8" creationId="{B31EED84-26D1-4956-B95F-24654138E1F4}"/>
          </ac:spMkLst>
        </pc:spChg>
        <pc:spChg chg="mod">
          <ac:chgData name="Mark Liang" userId="1e69f32a-7de1-454f-ab98-647b44bf9310" providerId="ADAL" clId="{40E9A05F-E6F4-BB4A-9666-39FA8856843E}" dt="2022-02-18T06:14:26.233" v="1254" actId="1076"/>
          <ac:spMkLst>
            <pc:docMk/>
            <pc:sldMk cId="869083168" sldId="272"/>
            <ac:spMk id="9" creationId="{7A05F5B4-AC7F-40E5-8801-1851BC2A1B9B}"/>
          </ac:spMkLst>
        </pc:spChg>
        <pc:spChg chg="add del mod">
          <ac:chgData name="Mark Liang" userId="1e69f32a-7de1-454f-ab98-647b44bf9310" providerId="ADAL" clId="{40E9A05F-E6F4-BB4A-9666-39FA8856843E}" dt="2022-02-18T06:04:01.563" v="1173"/>
          <ac:spMkLst>
            <pc:docMk/>
            <pc:sldMk cId="869083168" sldId="272"/>
            <ac:spMk id="10" creationId="{97C87E28-EA13-F440-BE55-7E553FFCBA3C}"/>
          </ac:spMkLst>
        </pc:spChg>
        <pc:spChg chg="add del mod">
          <ac:chgData name="Mark Liang" userId="1e69f32a-7de1-454f-ab98-647b44bf9310" providerId="ADAL" clId="{40E9A05F-E6F4-BB4A-9666-39FA8856843E}" dt="2022-02-18T06:14:28.437" v="1256"/>
          <ac:spMkLst>
            <pc:docMk/>
            <pc:sldMk cId="869083168" sldId="272"/>
            <ac:spMk id="11" creationId="{C7E801B5-AF65-174B-A2A2-109B1454CCBB}"/>
          </ac:spMkLst>
        </pc:spChg>
      </pc:sldChg>
      <pc:sldChg chg="modSp mod">
        <pc:chgData name="Mark Liang" userId="1e69f32a-7de1-454f-ab98-647b44bf9310" providerId="ADAL" clId="{40E9A05F-E6F4-BB4A-9666-39FA8856843E}" dt="2022-02-19T07:00:00.678" v="3904" actId="1076"/>
        <pc:sldMkLst>
          <pc:docMk/>
          <pc:sldMk cId="1935264616" sldId="329"/>
        </pc:sldMkLst>
        <pc:spChg chg="mod">
          <ac:chgData name="Mark Liang" userId="1e69f32a-7de1-454f-ab98-647b44bf9310" providerId="ADAL" clId="{40E9A05F-E6F4-BB4A-9666-39FA8856843E}" dt="2022-02-19T07:00:00.678" v="3904" actId="1076"/>
          <ac:spMkLst>
            <pc:docMk/>
            <pc:sldMk cId="1935264616" sldId="329"/>
            <ac:spMk id="2" creationId="{B39EFB95-5077-4332-AB75-CE0E963C1CE8}"/>
          </ac:spMkLst>
        </pc:spChg>
        <pc:spChg chg="mod">
          <ac:chgData name="Mark Liang" userId="1e69f32a-7de1-454f-ab98-647b44bf9310" providerId="ADAL" clId="{40E9A05F-E6F4-BB4A-9666-39FA8856843E}" dt="2022-02-19T06:59:58.984" v="3903" actId="1076"/>
          <ac:spMkLst>
            <pc:docMk/>
            <pc:sldMk cId="1935264616" sldId="329"/>
            <ac:spMk id="3" creationId="{51927FEB-1E67-4A30-8192-F8DDFD84757A}"/>
          </ac:spMkLst>
        </pc:spChg>
      </pc:sldChg>
      <pc:sldChg chg="addSp delSp modSp add mod">
        <pc:chgData name="Mark Liang" userId="1e69f32a-7de1-454f-ab98-647b44bf9310" providerId="ADAL" clId="{40E9A05F-E6F4-BB4A-9666-39FA8856843E}" dt="2022-02-18T10:07:30.419" v="2244" actId="20577"/>
        <pc:sldMkLst>
          <pc:docMk/>
          <pc:sldMk cId="2474036227" sldId="352"/>
        </pc:sldMkLst>
        <pc:spChg chg="mod">
          <ac:chgData name="Mark Liang" userId="1e69f32a-7de1-454f-ab98-647b44bf9310" providerId="ADAL" clId="{40E9A05F-E6F4-BB4A-9666-39FA8856843E}" dt="2022-02-18T10:07:30.419" v="2244" actId="20577"/>
          <ac:spMkLst>
            <pc:docMk/>
            <pc:sldMk cId="2474036227" sldId="352"/>
            <ac:spMk id="3" creationId="{3F6141FE-601C-4E50-97E1-0AE4D28AD34A}"/>
          </ac:spMkLst>
        </pc:spChg>
        <pc:spChg chg="mod">
          <ac:chgData name="Mark Liang" userId="1e69f32a-7de1-454f-ab98-647b44bf9310" providerId="ADAL" clId="{40E9A05F-E6F4-BB4A-9666-39FA8856843E}" dt="2022-02-18T09:10:12.367" v="1612"/>
          <ac:spMkLst>
            <pc:docMk/>
            <pc:sldMk cId="2474036227" sldId="352"/>
            <ac:spMk id="5" creationId="{A99B15FE-4F4F-47DA-B381-67B617264199}"/>
          </ac:spMkLst>
        </pc:spChg>
        <pc:graphicFrameChg chg="add del mod">
          <ac:chgData name="Mark Liang" userId="1e69f32a-7de1-454f-ab98-647b44bf9310" providerId="ADAL" clId="{40E9A05F-E6F4-BB4A-9666-39FA8856843E}" dt="2022-02-18T09:02:03.339" v="1384"/>
          <ac:graphicFrameMkLst>
            <pc:docMk/>
            <pc:sldMk cId="2474036227" sldId="352"/>
            <ac:graphicFrameMk id="6" creationId="{299A382E-C165-3F4B-ABF2-2790CDEDBE1F}"/>
          </ac:graphicFrameMkLst>
        </pc:graphicFrameChg>
        <pc:graphicFrameChg chg="add del mod">
          <ac:chgData name="Mark Liang" userId="1e69f32a-7de1-454f-ab98-647b44bf9310" providerId="ADAL" clId="{40E9A05F-E6F4-BB4A-9666-39FA8856843E}" dt="2022-02-18T09:02:12.707" v="1387"/>
          <ac:graphicFrameMkLst>
            <pc:docMk/>
            <pc:sldMk cId="2474036227" sldId="352"/>
            <ac:graphicFrameMk id="7" creationId="{9727907F-A72B-994E-97E4-958B8A26D318}"/>
          </ac:graphicFrameMkLst>
        </pc:graphicFrameChg>
        <pc:graphicFrameChg chg="add del mod">
          <ac:chgData name="Mark Liang" userId="1e69f32a-7de1-454f-ab98-647b44bf9310" providerId="ADAL" clId="{40E9A05F-E6F4-BB4A-9666-39FA8856843E}" dt="2022-02-18T09:02:22.400" v="1390"/>
          <ac:graphicFrameMkLst>
            <pc:docMk/>
            <pc:sldMk cId="2474036227" sldId="352"/>
            <ac:graphicFrameMk id="8" creationId="{EC684864-8E01-CE43-9966-D2EF310C6461}"/>
          </ac:graphicFrameMkLst>
        </pc:graphicFrameChg>
        <pc:graphicFrameChg chg="add del mod">
          <ac:chgData name="Mark Liang" userId="1e69f32a-7de1-454f-ab98-647b44bf9310" providerId="ADAL" clId="{40E9A05F-E6F4-BB4A-9666-39FA8856843E}" dt="2022-02-18T09:03:08.678" v="1421"/>
          <ac:graphicFrameMkLst>
            <pc:docMk/>
            <pc:sldMk cId="2474036227" sldId="352"/>
            <ac:graphicFrameMk id="9" creationId="{33086898-BD34-EC4B-A6EC-F7835B827F3C}"/>
          </ac:graphicFrameMkLst>
        </pc:graphicFrameChg>
      </pc:sldChg>
      <pc:sldChg chg="addSp delSp modSp new mod modClrScheme chgLayout">
        <pc:chgData name="Mark Liang" userId="1e69f32a-7de1-454f-ab98-647b44bf9310" providerId="ADAL" clId="{40E9A05F-E6F4-BB4A-9666-39FA8856843E}" dt="2022-02-19T05:55:36.810" v="2791" actId="20577"/>
        <pc:sldMkLst>
          <pc:docMk/>
          <pc:sldMk cId="2116565269" sldId="554"/>
        </pc:sldMkLst>
        <pc:spChg chg="del">
          <ac:chgData name="Mark Liang" userId="1e69f32a-7de1-454f-ab98-647b44bf9310" providerId="ADAL" clId="{40E9A05F-E6F4-BB4A-9666-39FA8856843E}" dt="2022-02-18T05:27:25.177" v="485" actId="26606"/>
          <ac:spMkLst>
            <pc:docMk/>
            <pc:sldMk cId="2116565269" sldId="554"/>
            <ac:spMk id="2" creationId="{E77D6B35-AEDD-5741-9DC2-E3B5D196C7AB}"/>
          </ac:spMkLst>
        </pc:spChg>
        <pc:spChg chg="del">
          <ac:chgData name="Mark Liang" userId="1e69f32a-7de1-454f-ab98-647b44bf9310" providerId="ADAL" clId="{40E9A05F-E6F4-BB4A-9666-39FA8856843E}" dt="2022-02-18T05:27:25.177" v="485" actId="26606"/>
          <ac:spMkLst>
            <pc:docMk/>
            <pc:sldMk cId="2116565269" sldId="554"/>
            <ac:spMk id="3" creationId="{1ED15F3F-950C-EE49-A20E-D7A1CB6C5CD9}"/>
          </ac:spMkLst>
        </pc:spChg>
        <pc:spChg chg="add mod">
          <ac:chgData name="Mark Liang" userId="1e69f32a-7de1-454f-ab98-647b44bf9310" providerId="ADAL" clId="{40E9A05F-E6F4-BB4A-9666-39FA8856843E}" dt="2022-02-19T05:55:36.810" v="2791" actId="20577"/>
          <ac:spMkLst>
            <pc:docMk/>
            <pc:sldMk cId="2116565269" sldId="554"/>
            <ac:spMk id="8" creationId="{D73F47EF-DC63-0440-BD40-C9B823D7D913}"/>
          </ac:spMkLst>
        </pc:spChg>
        <pc:spChg chg="add del mod">
          <ac:chgData name="Mark Liang" userId="1e69f32a-7de1-454f-ab98-647b44bf9310" providerId="ADAL" clId="{40E9A05F-E6F4-BB4A-9666-39FA8856843E}" dt="2022-02-18T05:27:41.895" v="493" actId="478"/>
          <ac:spMkLst>
            <pc:docMk/>
            <pc:sldMk cId="2116565269" sldId="554"/>
            <ac:spMk id="10" creationId="{91BBB2B8-8242-49E1-A47D-FF3AD7AEFB42}"/>
          </ac:spMkLst>
        </pc:spChg>
        <pc:spChg chg="add mod">
          <ac:chgData name="Mark Liang" userId="1e69f32a-7de1-454f-ab98-647b44bf9310" providerId="ADAL" clId="{40E9A05F-E6F4-BB4A-9666-39FA8856843E}" dt="2022-02-18T05:29:11.260" v="528" actId="1076"/>
          <ac:spMkLst>
            <pc:docMk/>
            <pc:sldMk cId="2116565269" sldId="554"/>
            <ac:spMk id="11" creationId="{7162C414-0E5E-F14E-A85A-550272BA943F}"/>
          </ac:spMkLst>
        </pc:spChg>
        <pc:spChg chg="add del mod">
          <ac:chgData name="Mark Liang" userId="1e69f32a-7de1-454f-ab98-647b44bf9310" providerId="ADAL" clId="{40E9A05F-E6F4-BB4A-9666-39FA8856843E}" dt="2022-02-18T05:27:38.848" v="491" actId="478"/>
          <ac:spMkLst>
            <pc:docMk/>
            <pc:sldMk cId="2116565269" sldId="554"/>
            <ac:spMk id="12" creationId="{C928C07A-4F10-4AEB-A3C0-0ABB2226E63D}"/>
          </ac:spMkLst>
        </pc:spChg>
        <pc:spChg chg="add del mod">
          <ac:chgData name="Mark Liang" userId="1e69f32a-7de1-454f-ab98-647b44bf9310" providerId="ADAL" clId="{40E9A05F-E6F4-BB4A-9666-39FA8856843E}" dt="2022-02-18T05:27:40.614" v="492" actId="478"/>
          <ac:spMkLst>
            <pc:docMk/>
            <pc:sldMk cId="2116565269" sldId="554"/>
            <ac:spMk id="14" creationId="{2BE986EA-1DAA-4FD2-BC12-B3D2A10D6C99}"/>
          </ac:spMkLst>
        </pc:spChg>
        <pc:picChg chg="add mod">
          <ac:chgData name="Mark Liang" userId="1e69f32a-7de1-454f-ab98-647b44bf9310" providerId="ADAL" clId="{40E9A05F-E6F4-BB4A-9666-39FA8856843E}" dt="2022-02-18T05:28:09.908" v="512" actId="1076"/>
          <ac:picMkLst>
            <pc:docMk/>
            <pc:sldMk cId="2116565269" sldId="554"/>
            <ac:picMk id="5" creationId="{DA4045FB-3070-7D4F-99D9-BD3C0A6F77A1}"/>
          </ac:picMkLst>
        </pc:picChg>
        <pc:picChg chg="add mod">
          <ac:chgData name="Mark Liang" userId="1e69f32a-7de1-454f-ab98-647b44bf9310" providerId="ADAL" clId="{40E9A05F-E6F4-BB4A-9666-39FA8856843E}" dt="2022-02-18T05:29:15.939" v="531" actId="1076"/>
          <ac:picMkLst>
            <pc:docMk/>
            <pc:sldMk cId="2116565269" sldId="554"/>
            <ac:picMk id="7" creationId="{502085B7-44B2-F149-81DB-675D91F998D1}"/>
          </ac:picMkLst>
        </pc:picChg>
      </pc:sldChg>
      <pc:sldChg chg="addSp delSp modSp new mod">
        <pc:chgData name="Mark Liang" userId="1e69f32a-7de1-454f-ab98-647b44bf9310" providerId="ADAL" clId="{40E9A05F-E6F4-BB4A-9666-39FA8856843E}" dt="2022-02-18T05:32:36.895" v="611" actId="1076"/>
        <pc:sldMkLst>
          <pc:docMk/>
          <pc:sldMk cId="804135631" sldId="555"/>
        </pc:sldMkLst>
        <pc:spChg chg="mod">
          <ac:chgData name="Mark Liang" userId="1e69f32a-7de1-454f-ab98-647b44bf9310" providerId="ADAL" clId="{40E9A05F-E6F4-BB4A-9666-39FA8856843E}" dt="2022-02-18T05:32:36.895" v="611" actId="1076"/>
          <ac:spMkLst>
            <pc:docMk/>
            <pc:sldMk cId="804135631" sldId="555"/>
            <ac:spMk id="2" creationId="{9970622B-428D-3C42-A6F8-4F622CFF2A59}"/>
          </ac:spMkLst>
        </pc:spChg>
        <pc:spChg chg="del">
          <ac:chgData name="Mark Liang" userId="1e69f32a-7de1-454f-ab98-647b44bf9310" providerId="ADAL" clId="{40E9A05F-E6F4-BB4A-9666-39FA8856843E}" dt="2022-02-18T05:29:32.199" v="533" actId="478"/>
          <ac:spMkLst>
            <pc:docMk/>
            <pc:sldMk cId="804135631" sldId="555"/>
            <ac:spMk id="3" creationId="{F6BC05AA-3C9C-534A-9309-005AA0119749}"/>
          </ac:spMkLst>
        </pc:spChg>
        <pc:spChg chg="del">
          <ac:chgData name="Mark Liang" userId="1e69f32a-7de1-454f-ab98-647b44bf9310" providerId="ADAL" clId="{40E9A05F-E6F4-BB4A-9666-39FA8856843E}" dt="2022-02-18T05:29:32.810" v="534" actId="478"/>
          <ac:spMkLst>
            <pc:docMk/>
            <pc:sldMk cId="804135631" sldId="555"/>
            <ac:spMk id="4" creationId="{002863D6-5A51-134A-8EA8-95BCA0E0E2D7}"/>
          </ac:spMkLst>
        </pc:spChg>
        <pc:spChg chg="del">
          <ac:chgData name="Mark Liang" userId="1e69f32a-7de1-454f-ab98-647b44bf9310" providerId="ADAL" clId="{40E9A05F-E6F4-BB4A-9666-39FA8856843E}" dt="2022-02-18T05:29:33.634" v="535" actId="478"/>
          <ac:spMkLst>
            <pc:docMk/>
            <pc:sldMk cId="804135631" sldId="555"/>
            <ac:spMk id="5" creationId="{DB823ADA-60D2-404F-BD7F-4FD595C7FD71}"/>
          </ac:spMkLst>
        </pc:spChg>
        <pc:picChg chg="add mod">
          <ac:chgData name="Mark Liang" userId="1e69f32a-7de1-454f-ab98-647b44bf9310" providerId="ADAL" clId="{40E9A05F-E6F4-BB4A-9666-39FA8856843E}" dt="2022-02-18T05:32:05.397" v="540" actId="14100"/>
          <ac:picMkLst>
            <pc:docMk/>
            <pc:sldMk cId="804135631" sldId="555"/>
            <ac:picMk id="7" creationId="{02CED8E0-E6CF-974D-9D3A-D306850A229A}"/>
          </ac:picMkLst>
        </pc:picChg>
      </pc:sldChg>
      <pc:sldChg chg="addSp delSp modSp new mod modClrScheme chgLayout">
        <pc:chgData name="Mark Liang" userId="1e69f32a-7de1-454f-ab98-647b44bf9310" providerId="ADAL" clId="{40E9A05F-E6F4-BB4A-9666-39FA8856843E}" dt="2022-02-18T05:33:52.159" v="661" actId="478"/>
        <pc:sldMkLst>
          <pc:docMk/>
          <pc:sldMk cId="320580116" sldId="556"/>
        </pc:sldMkLst>
        <pc:spChg chg="mod">
          <ac:chgData name="Mark Liang" userId="1e69f32a-7de1-454f-ab98-647b44bf9310" providerId="ADAL" clId="{40E9A05F-E6F4-BB4A-9666-39FA8856843E}" dt="2022-02-18T05:33:46.451" v="660" actId="26606"/>
          <ac:spMkLst>
            <pc:docMk/>
            <pc:sldMk cId="320580116" sldId="556"/>
            <ac:spMk id="2" creationId="{78AA72F8-68AC-974D-BC73-D6D68868B8A0}"/>
          </ac:spMkLst>
        </pc:spChg>
        <pc:spChg chg="del">
          <ac:chgData name="Mark Liang" userId="1e69f32a-7de1-454f-ab98-647b44bf9310" providerId="ADAL" clId="{40E9A05F-E6F4-BB4A-9666-39FA8856843E}" dt="2022-02-18T05:32:51.395" v="613" actId="478"/>
          <ac:spMkLst>
            <pc:docMk/>
            <pc:sldMk cId="320580116" sldId="556"/>
            <ac:spMk id="3" creationId="{360F60C3-B299-3E44-86F2-A1778D1C7C5E}"/>
          </ac:spMkLst>
        </pc:spChg>
        <pc:spChg chg="del">
          <ac:chgData name="Mark Liang" userId="1e69f32a-7de1-454f-ab98-647b44bf9310" providerId="ADAL" clId="{40E9A05F-E6F4-BB4A-9666-39FA8856843E}" dt="2022-02-18T05:32:51.395" v="613" actId="478"/>
          <ac:spMkLst>
            <pc:docMk/>
            <pc:sldMk cId="320580116" sldId="556"/>
            <ac:spMk id="4" creationId="{D54BA895-0960-6440-8384-0839B3E71587}"/>
          </ac:spMkLst>
        </pc:spChg>
        <pc:spChg chg="del">
          <ac:chgData name="Mark Liang" userId="1e69f32a-7de1-454f-ab98-647b44bf9310" providerId="ADAL" clId="{40E9A05F-E6F4-BB4A-9666-39FA8856843E}" dt="2022-02-18T05:32:53.444" v="614" actId="478"/>
          <ac:spMkLst>
            <pc:docMk/>
            <pc:sldMk cId="320580116" sldId="556"/>
            <ac:spMk id="5" creationId="{FBD64902-5DEE-E84E-8CDB-AC37EB178C3C}"/>
          </ac:spMkLst>
        </pc:spChg>
        <pc:spChg chg="add del mod">
          <ac:chgData name="Mark Liang" userId="1e69f32a-7de1-454f-ab98-647b44bf9310" providerId="ADAL" clId="{40E9A05F-E6F4-BB4A-9666-39FA8856843E}" dt="2022-02-18T05:33:52.159" v="661" actId="478"/>
          <ac:spMkLst>
            <pc:docMk/>
            <pc:sldMk cId="320580116" sldId="556"/>
            <ac:spMk id="12" creationId="{529604A1-C256-4067-8E52-41F85F83BB73}"/>
          </ac:spMkLst>
        </pc:spChg>
        <pc:picChg chg="add mod">
          <ac:chgData name="Mark Liang" userId="1e69f32a-7de1-454f-ab98-647b44bf9310" providerId="ADAL" clId="{40E9A05F-E6F4-BB4A-9666-39FA8856843E}" dt="2022-02-18T05:33:46.451" v="660" actId="26606"/>
          <ac:picMkLst>
            <pc:docMk/>
            <pc:sldMk cId="320580116" sldId="556"/>
            <ac:picMk id="7" creationId="{146CE31A-5120-334B-A3A1-84AA42AFED71}"/>
          </ac:picMkLst>
        </pc:picChg>
      </pc:sldChg>
      <pc:sldChg chg="add">
        <pc:chgData name="Mark Liang" userId="1e69f32a-7de1-454f-ab98-647b44bf9310" providerId="ADAL" clId="{40E9A05F-E6F4-BB4A-9666-39FA8856843E}" dt="2022-02-18T06:15:30.492" v="1258"/>
        <pc:sldMkLst>
          <pc:docMk/>
          <pc:sldMk cId="2768359465" sldId="557"/>
        </pc:sldMkLst>
      </pc:sldChg>
      <pc:sldChg chg="add">
        <pc:chgData name="Mark Liang" userId="1e69f32a-7de1-454f-ab98-647b44bf9310" providerId="ADAL" clId="{40E9A05F-E6F4-BB4A-9666-39FA8856843E}" dt="2022-02-18T06:55:27.537" v="1259"/>
        <pc:sldMkLst>
          <pc:docMk/>
          <pc:sldMk cId="3761952420" sldId="559"/>
        </pc:sldMkLst>
      </pc:sldChg>
      <pc:sldChg chg="add">
        <pc:chgData name="Mark Liang" userId="1e69f32a-7de1-454f-ab98-647b44bf9310" providerId="ADAL" clId="{40E9A05F-E6F4-BB4A-9666-39FA8856843E}" dt="2022-02-18T06:55:37.592" v="1260"/>
        <pc:sldMkLst>
          <pc:docMk/>
          <pc:sldMk cId="3499202358" sldId="560"/>
        </pc:sldMkLst>
      </pc:sldChg>
      <pc:sldChg chg="addSp delSp modSp new mod">
        <pc:chgData name="Mark Liang" userId="1e69f32a-7de1-454f-ab98-647b44bf9310" providerId="ADAL" clId="{40E9A05F-E6F4-BB4A-9666-39FA8856843E}" dt="2022-02-19T05:56:49.686" v="2876" actId="14100"/>
        <pc:sldMkLst>
          <pc:docMk/>
          <pc:sldMk cId="1042786878" sldId="561"/>
        </pc:sldMkLst>
        <pc:spChg chg="del">
          <ac:chgData name="Mark Liang" userId="1e69f32a-7de1-454f-ab98-647b44bf9310" providerId="ADAL" clId="{40E9A05F-E6F4-BB4A-9666-39FA8856843E}" dt="2022-02-19T05:56:01.607" v="2793" actId="478"/>
          <ac:spMkLst>
            <pc:docMk/>
            <pc:sldMk cId="1042786878" sldId="561"/>
            <ac:spMk id="2" creationId="{6E4483D9-1A4C-AC41-A4D0-E415AD5A333F}"/>
          </ac:spMkLst>
        </pc:spChg>
        <pc:spChg chg="del">
          <ac:chgData name="Mark Liang" userId="1e69f32a-7de1-454f-ab98-647b44bf9310" providerId="ADAL" clId="{40E9A05F-E6F4-BB4A-9666-39FA8856843E}" dt="2022-02-19T05:55:59.549" v="2792" actId="478"/>
          <ac:spMkLst>
            <pc:docMk/>
            <pc:sldMk cId="1042786878" sldId="561"/>
            <ac:spMk id="3" creationId="{B6D1F83A-4165-AA4A-87D3-1FAEAC7D69AE}"/>
          </ac:spMkLst>
        </pc:spChg>
        <pc:spChg chg="add mod">
          <ac:chgData name="Mark Liang" userId="1e69f32a-7de1-454f-ab98-647b44bf9310" providerId="ADAL" clId="{40E9A05F-E6F4-BB4A-9666-39FA8856843E}" dt="2022-02-19T05:56:49.686" v="2876" actId="14100"/>
          <ac:spMkLst>
            <pc:docMk/>
            <pc:sldMk cId="1042786878" sldId="561"/>
            <ac:spMk id="6" creationId="{A9105916-29FF-4043-B98B-AA57BE6EC092}"/>
          </ac:spMkLst>
        </pc:spChg>
        <pc:picChg chg="add mod">
          <ac:chgData name="Mark Liang" userId="1e69f32a-7de1-454f-ab98-647b44bf9310" providerId="ADAL" clId="{40E9A05F-E6F4-BB4A-9666-39FA8856843E}" dt="2022-02-19T05:56:04.831" v="2795" actId="1076"/>
          <ac:picMkLst>
            <pc:docMk/>
            <pc:sldMk cId="1042786878" sldId="561"/>
            <ac:picMk id="5" creationId="{BD1FF23C-64F9-A748-BDF7-8B3DC6EF636F}"/>
          </ac:picMkLst>
        </pc:picChg>
      </pc:sldChg>
      <pc:sldChg chg="addSp delSp modSp new mod">
        <pc:chgData name="Mark Liang" userId="1e69f32a-7de1-454f-ab98-647b44bf9310" providerId="ADAL" clId="{40E9A05F-E6F4-BB4A-9666-39FA8856843E}" dt="2022-02-18T07:38:29.850" v="1296" actId="478"/>
        <pc:sldMkLst>
          <pc:docMk/>
          <pc:sldMk cId="2218354632" sldId="562"/>
        </pc:sldMkLst>
        <pc:spChg chg="del">
          <ac:chgData name="Mark Liang" userId="1e69f32a-7de1-454f-ab98-647b44bf9310" providerId="ADAL" clId="{40E9A05F-E6F4-BB4A-9666-39FA8856843E}" dt="2022-02-18T07:38:29.850" v="1296" actId="478"/>
          <ac:spMkLst>
            <pc:docMk/>
            <pc:sldMk cId="2218354632" sldId="562"/>
            <ac:spMk id="2" creationId="{7E8046DE-456D-AB4F-9E25-AF4E349A6DAD}"/>
          </ac:spMkLst>
        </pc:spChg>
        <pc:spChg chg="del">
          <ac:chgData name="Mark Liang" userId="1e69f32a-7de1-454f-ab98-647b44bf9310" providerId="ADAL" clId="{40E9A05F-E6F4-BB4A-9666-39FA8856843E}" dt="2022-02-18T07:38:29.089" v="1295" actId="478"/>
          <ac:spMkLst>
            <pc:docMk/>
            <pc:sldMk cId="2218354632" sldId="562"/>
            <ac:spMk id="3" creationId="{FEE7BFAD-B42A-DF4A-947D-7FC00B71C688}"/>
          </ac:spMkLst>
        </pc:spChg>
        <pc:picChg chg="add mod">
          <ac:chgData name="Mark Liang" userId="1e69f32a-7de1-454f-ab98-647b44bf9310" providerId="ADAL" clId="{40E9A05F-E6F4-BB4A-9666-39FA8856843E}" dt="2022-02-18T07:28:47.305" v="1282" actId="1076"/>
          <ac:picMkLst>
            <pc:docMk/>
            <pc:sldMk cId="2218354632" sldId="562"/>
            <ac:picMk id="5" creationId="{3DAFE867-B5C6-BF4D-9386-9500D204FF46}"/>
          </ac:picMkLst>
        </pc:picChg>
        <pc:picChg chg="add mod">
          <ac:chgData name="Mark Liang" userId="1e69f32a-7de1-454f-ab98-647b44bf9310" providerId="ADAL" clId="{40E9A05F-E6F4-BB4A-9666-39FA8856843E}" dt="2022-02-18T07:28:46.496" v="1281" actId="1076"/>
          <ac:picMkLst>
            <pc:docMk/>
            <pc:sldMk cId="2218354632" sldId="562"/>
            <ac:picMk id="7" creationId="{64C8B8D8-3F59-4D48-91E5-E2AEDFF9546B}"/>
          </ac:picMkLst>
        </pc:picChg>
      </pc:sldChg>
      <pc:sldChg chg="addSp delSp modSp new mod">
        <pc:chgData name="Mark Liang" userId="1e69f32a-7de1-454f-ab98-647b44bf9310" providerId="ADAL" clId="{40E9A05F-E6F4-BB4A-9666-39FA8856843E}" dt="2022-02-18T07:38:42.379" v="1302" actId="1076"/>
        <pc:sldMkLst>
          <pc:docMk/>
          <pc:sldMk cId="3294529518" sldId="563"/>
        </pc:sldMkLst>
        <pc:spChg chg="del">
          <ac:chgData name="Mark Liang" userId="1e69f32a-7de1-454f-ab98-647b44bf9310" providerId="ADAL" clId="{40E9A05F-E6F4-BB4A-9666-39FA8856843E}" dt="2022-02-18T07:38:40.791" v="1301" actId="478"/>
          <ac:spMkLst>
            <pc:docMk/>
            <pc:sldMk cId="3294529518" sldId="563"/>
            <ac:spMk id="2" creationId="{3458ECA1-A561-764F-8895-CD19D2C2A4C1}"/>
          </ac:spMkLst>
        </pc:spChg>
        <pc:spChg chg="del">
          <ac:chgData name="Mark Liang" userId="1e69f32a-7de1-454f-ab98-647b44bf9310" providerId="ADAL" clId="{40E9A05F-E6F4-BB4A-9666-39FA8856843E}" dt="2022-02-18T07:38:32.834" v="1297" actId="478"/>
          <ac:spMkLst>
            <pc:docMk/>
            <pc:sldMk cId="3294529518" sldId="563"/>
            <ac:spMk id="3" creationId="{4F6A4F19-1D35-DC4D-99F6-7FF2B5E02152}"/>
          </ac:spMkLst>
        </pc:spChg>
        <pc:picChg chg="add mod">
          <ac:chgData name="Mark Liang" userId="1e69f32a-7de1-454f-ab98-647b44bf9310" providerId="ADAL" clId="{40E9A05F-E6F4-BB4A-9666-39FA8856843E}" dt="2022-02-18T07:28:58.119" v="1288" actId="1076"/>
          <ac:picMkLst>
            <pc:docMk/>
            <pc:sldMk cId="3294529518" sldId="563"/>
            <ac:picMk id="5" creationId="{B08AE355-C4CD-7745-B7E9-87C093566E2E}"/>
          </ac:picMkLst>
        </pc:picChg>
        <pc:picChg chg="add del mod">
          <ac:chgData name="Mark Liang" userId="1e69f32a-7de1-454f-ab98-647b44bf9310" providerId="ADAL" clId="{40E9A05F-E6F4-BB4A-9666-39FA8856843E}" dt="2022-02-18T07:38:42.379" v="1302" actId="1076"/>
          <ac:picMkLst>
            <pc:docMk/>
            <pc:sldMk cId="3294529518" sldId="563"/>
            <ac:picMk id="7" creationId="{C44BBA55-BAB0-C945-B6CF-C1A1420CA45E}"/>
          </ac:picMkLst>
        </pc:picChg>
      </pc:sldChg>
      <pc:sldChg chg="addSp delSp modSp new mod">
        <pc:chgData name="Mark Liang" userId="1e69f32a-7de1-454f-ab98-647b44bf9310" providerId="ADAL" clId="{40E9A05F-E6F4-BB4A-9666-39FA8856843E}" dt="2022-02-18T07:40:07.477" v="1317"/>
        <pc:sldMkLst>
          <pc:docMk/>
          <pc:sldMk cId="3856744748" sldId="564"/>
        </pc:sldMkLst>
        <pc:spChg chg="del">
          <ac:chgData name="Mark Liang" userId="1e69f32a-7de1-454f-ab98-647b44bf9310" providerId="ADAL" clId="{40E9A05F-E6F4-BB4A-9666-39FA8856843E}" dt="2022-02-18T07:39:47.775" v="1313" actId="478"/>
          <ac:spMkLst>
            <pc:docMk/>
            <pc:sldMk cId="3856744748" sldId="564"/>
            <ac:spMk id="2" creationId="{65BE9420-6476-854E-A999-E658F7728040}"/>
          </ac:spMkLst>
        </pc:spChg>
        <pc:spChg chg="mod">
          <ac:chgData name="Mark Liang" userId="1e69f32a-7de1-454f-ab98-647b44bf9310" providerId="ADAL" clId="{40E9A05F-E6F4-BB4A-9666-39FA8856843E}" dt="2022-02-18T07:40:07.477" v="1317"/>
          <ac:spMkLst>
            <pc:docMk/>
            <pc:sldMk cId="3856744748" sldId="564"/>
            <ac:spMk id="3" creationId="{A5DC5F64-C3AB-9347-BE2D-5616EB61EB16}"/>
          </ac:spMkLst>
        </pc:spChg>
        <pc:picChg chg="add mod">
          <ac:chgData name="Mark Liang" userId="1e69f32a-7de1-454f-ab98-647b44bf9310" providerId="ADAL" clId="{40E9A05F-E6F4-BB4A-9666-39FA8856843E}" dt="2022-02-18T07:39:53.808" v="1315" actId="1076"/>
          <ac:picMkLst>
            <pc:docMk/>
            <pc:sldMk cId="3856744748" sldId="564"/>
            <ac:picMk id="5" creationId="{11786352-0E48-3643-B04E-28C8134E6087}"/>
          </ac:picMkLst>
        </pc:picChg>
      </pc:sldChg>
      <pc:sldChg chg="addSp delSp modSp new mod">
        <pc:chgData name="Mark Liang" userId="1e69f32a-7de1-454f-ab98-647b44bf9310" providerId="ADAL" clId="{40E9A05F-E6F4-BB4A-9666-39FA8856843E}" dt="2022-02-18T07:40:31.550" v="1326" actId="20577"/>
        <pc:sldMkLst>
          <pc:docMk/>
          <pc:sldMk cId="3665319333" sldId="565"/>
        </pc:sldMkLst>
        <pc:spChg chg="del">
          <ac:chgData name="Mark Liang" userId="1e69f32a-7de1-454f-ab98-647b44bf9310" providerId="ADAL" clId="{40E9A05F-E6F4-BB4A-9666-39FA8856843E}" dt="2022-02-18T07:40:18.919" v="1319" actId="478"/>
          <ac:spMkLst>
            <pc:docMk/>
            <pc:sldMk cId="3665319333" sldId="565"/>
            <ac:spMk id="2" creationId="{E42D73B1-E523-744A-8CD5-2981A620A5D5}"/>
          </ac:spMkLst>
        </pc:spChg>
        <pc:spChg chg="mod">
          <ac:chgData name="Mark Liang" userId="1e69f32a-7de1-454f-ab98-647b44bf9310" providerId="ADAL" clId="{40E9A05F-E6F4-BB4A-9666-39FA8856843E}" dt="2022-02-18T07:40:31.550" v="1326" actId="20577"/>
          <ac:spMkLst>
            <pc:docMk/>
            <pc:sldMk cId="3665319333" sldId="565"/>
            <ac:spMk id="3" creationId="{BB9B8DFE-585B-1940-BEB8-A8D1E6E54913}"/>
          </ac:spMkLst>
        </pc:spChg>
        <pc:picChg chg="add mod">
          <ac:chgData name="Mark Liang" userId="1e69f32a-7de1-454f-ab98-647b44bf9310" providerId="ADAL" clId="{40E9A05F-E6F4-BB4A-9666-39FA8856843E}" dt="2022-02-18T07:40:28.370" v="1324" actId="1076"/>
          <ac:picMkLst>
            <pc:docMk/>
            <pc:sldMk cId="3665319333" sldId="565"/>
            <ac:picMk id="5" creationId="{2D6C0375-0171-2B4A-B6A7-483437759C8D}"/>
          </ac:picMkLst>
        </pc:picChg>
      </pc:sldChg>
      <pc:sldChg chg="addSp delSp modSp new mod">
        <pc:chgData name="Mark Liang" userId="1e69f32a-7de1-454f-ab98-647b44bf9310" providerId="ADAL" clId="{40E9A05F-E6F4-BB4A-9666-39FA8856843E}" dt="2022-02-18T07:41:11.786" v="1361" actId="478"/>
        <pc:sldMkLst>
          <pc:docMk/>
          <pc:sldMk cId="2309761547" sldId="566"/>
        </pc:sldMkLst>
        <pc:spChg chg="del">
          <ac:chgData name="Mark Liang" userId="1e69f32a-7de1-454f-ab98-647b44bf9310" providerId="ADAL" clId="{40E9A05F-E6F4-BB4A-9666-39FA8856843E}" dt="2022-02-18T07:41:11.786" v="1361" actId="478"/>
          <ac:spMkLst>
            <pc:docMk/>
            <pc:sldMk cId="2309761547" sldId="566"/>
            <ac:spMk id="2" creationId="{E516B036-2759-B44A-A083-2758A1DF3968}"/>
          </ac:spMkLst>
        </pc:spChg>
        <pc:spChg chg="mod">
          <ac:chgData name="Mark Liang" userId="1e69f32a-7de1-454f-ab98-647b44bf9310" providerId="ADAL" clId="{40E9A05F-E6F4-BB4A-9666-39FA8856843E}" dt="2022-02-18T07:41:00.471" v="1356" actId="20577"/>
          <ac:spMkLst>
            <pc:docMk/>
            <pc:sldMk cId="2309761547" sldId="566"/>
            <ac:spMk id="3" creationId="{259E6B51-DB7E-5B4D-93C9-2B7584E530A1}"/>
          </ac:spMkLst>
        </pc:spChg>
        <pc:picChg chg="add mod">
          <ac:chgData name="Mark Liang" userId="1e69f32a-7de1-454f-ab98-647b44bf9310" providerId="ADAL" clId="{40E9A05F-E6F4-BB4A-9666-39FA8856843E}" dt="2022-02-18T07:41:06.752" v="1360" actId="1076"/>
          <ac:picMkLst>
            <pc:docMk/>
            <pc:sldMk cId="2309761547" sldId="566"/>
            <ac:picMk id="5" creationId="{D932B567-D622-7D4C-AB01-B072F00B5E70}"/>
          </ac:picMkLst>
        </pc:picChg>
      </pc:sldChg>
      <pc:sldChg chg="addSp delSp modSp new mod">
        <pc:chgData name="Mark Liang" userId="1e69f32a-7de1-454f-ab98-647b44bf9310" providerId="ADAL" clId="{40E9A05F-E6F4-BB4A-9666-39FA8856843E}" dt="2022-02-18T09:36:19.892" v="1903" actId="14100"/>
        <pc:sldMkLst>
          <pc:docMk/>
          <pc:sldMk cId="350816994" sldId="567"/>
        </pc:sldMkLst>
        <pc:spChg chg="del">
          <ac:chgData name="Mark Liang" userId="1e69f32a-7de1-454f-ab98-647b44bf9310" providerId="ADAL" clId="{40E9A05F-E6F4-BB4A-9666-39FA8856843E}" dt="2022-02-18T09:23:22.579" v="1642" actId="478"/>
          <ac:spMkLst>
            <pc:docMk/>
            <pc:sldMk cId="350816994" sldId="567"/>
            <ac:spMk id="2" creationId="{70B2E98C-5B38-634C-9C06-56BED5A0FF9D}"/>
          </ac:spMkLst>
        </pc:spChg>
        <pc:spChg chg="del">
          <ac:chgData name="Mark Liang" userId="1e69f32a-7de1-454f-ab98-647b44bf9310" providerId="ADAL" clId="{40E9A05F-E6F4-BB4A-9666-39FA8856843E}" dt="2022-02-18T09:23:21.158" v="1641" actId="478"/>
          <ac:spMkLst>
            <pc:docMk/>
            <pc:sldMk cId="350816994" sldId="567"/>
            <ac:spMk id="3" creationId="{8A4FADBD-2FB7-8449-A30E-79442FAFD39F}"/>
          </ac:spMkLst>
        </pc:spChg>
        <pc:spChg chg="add mod">
          <ac:chgData name="Mark Liang" userId="1e69f32a-7de1-454f-ab98-647b44bf9310" providerId="ADAL" clId="{40E9A05F-E6F4-BB4A-9666-39FA8856843E}" dt="2022-02-18T09:35:08.785" v="1884" actId="27636"/>
          <ac:spMkLst>
            <pc:docMk/>
            <pc:sldMk cId="350816994" sldId="567"/>
            <ac:spMk id="6" creationId="{87BBE68F-39BD-1F44-A0CA-BCBB66377578}"/>
          </ac:spMkLst>
        </pc:spChg>
        <pc:picChg chg="add mod">
          <ac:chgData name="Mark Liang" userId="1e69f32a-7de1-454f-ab98-647b44bf9310" providerId="ADAL" clId="{40E9A05F-E6F4-BB4A-9666-39FA8856843E}" dt="2022-02-18T09:36:12.587" v="1897" actId="1076"/>
          <ac:picMkLst>
            <pc:docMk/>
            <pc:sldMk cId="350816994" sldId="567"/>
            <ac:picMk id="5" creationId="{66673728-6C87-704C-8506-F64E4F86A9DC}"/>
          </ac:picMkLst>
        </pc:picChg>
        <pc:picChg chg="add del mod">
          <ac:chgData name="Mark Liang" userId="1e69f32a-7de1-454f-ab98-647b44bf9310" providerId="ADAL" clId="{40E9A05F-E6F4-BB4A-9666-39FA8856843E}" dt="2022-02-18T09:33:42.184" v="1825" actId="478"/>
          <ac:picMkLst>
            <pc:docMk/>
            <pc:sldMk cId="350816994" sldId="567"/>
            <ac:picMk id="7" creationId="{1104A2B7-2E92-D04E-A3BD-F64B20291902}"/>
          </ac:picMkLst>
        </pc:picChg>
        <pc:picChg chg="add mod">
          <ac:chgData name="Mark Liang" userId="1e69f32a-7de1-454f-ab98-647b44bf9310" providerId="ADAL" clId="{40E9A05F-E6F4-BB4A-9666-39FA8856843E}" dt="2022-02-18T09:36:11.142" v="1896" actId="1076"/>
          <ac:picMkLst>
            <pc:docMk/>
            <pc:sldMk cId="350816994" sldId="567"/>
            <ac:picMk id="8" creationId="{1C102027-4191-054C-90C1-AF426D54A2AC}"/>
          </ac:picMkLst>
        </pc:picChg>
        <pc:picChg chg="add mod">
          <ac:chgData name="Mark Liang" userId="1e69f32a-7de1-454f-ab98-647b44bf9310" providerId="ADAL" clId="{40E9A05F-E6F4-BB4A-9666-39FA8856843E}" dt="2022-02-18T09:36:17.148" v="1901" actId="1076"/>
          <ac:picMkLst>
            <pc:docMk/>
            <pc:sldMk cId="350816994" sldId="567"/>
            <ac:picMk id="9" creationId="{6639EA68-37E7-8248-853C-3561A37F5366}"/>
          </ac:picMkLst>
        </pc:picChg>
        <pc:picChg chg="add mod">
          <ac:chgData name="Mark Liang" userId="1e69f32a-7de1-454f-ab98-647b44bf9310" providerId="ADAL" clId="{40E9A05F-E6F4-BB4A-9666-39FA8856843E}" dt="2022-02-18T09:36:19.892" v="1903" actId="14100"/>
          <ac:picMkLst>
            <pc:docMk/>
            <pc:sldMk cId="350816994" sldId="567"/>
            <ac:picMk id="11" creationId="{1F498C1C-AC51-6C44-9718-B98CA9B1DA3C}"/>
          </ac:picMkLst>
        </pc:picChg>
      </pc:sldChg>
      <pc:sldChg chg="addSp delSp modSp new mod">
        <pc:chgData name="Mark Liang" userId="1e69f32a-7de1-454f-ab98-647b44bf9310" providerId="ADAL" clId="{40E9A05F-E6F4-BB4A-9666-39FA8856843E}" dt="2022-02-18T09:31:04.934" v="1811" actId="478"/>
        <pc:sldMkLst>
          <pc:docMk/>
          <pc:sldMk cId="646493371" sldId="568"/>
        </pc:sldMkLst>
        <pc:spChg chg="del">
          <ac:chgData name="Mark Liang" userId="1e69f32a-7de1-454f-ab98-647b44bf9310" providerId="ADAL" clId="{40E9A05F-E6F4-BB4A-9666-39FA8856843E}" dt="2022-02-18T09:31:04.934" v="1811" actId="478"/>
          <ac:spMkLst>
            <pc:docMk/>
            <pc:sldMk cId="646493371" sldId="568"/>
            <ac:spMk id="2" creationId="{083F0B0C-D46B-094F-92F6-D63A758985ED}"/>
          </ac:spMkLst>
        </pc:spChg>
        <pc:spChg chg="del">
          <ac:chgData name="Mark Liang" userId="1e69f32a-7de1-454f-ab98-647b44bf9310" providerId="ADAL" clId="{40E9A05F-E6F4-BB4A-9666-39FA8856843E}" dt="2022-02-18T09:31:03.782" v="1810" actId="478"/>
          <ac:spMkLst>
            <pc:docMk/>
            <pc:sldMk cId="646493371" sldId="568"/>
            <ac:spMk id="3" creationId="{E8777970-3CD8-1F4A-9AD2-5ECE0CE3E156}"/>
          </ac:spMkLst>
        </pc:spChg>
        <pc:spChg chg="add mod">
          <ac:chgData name="Mark Liang" userId="1e69f32a-7de1-454f-ab98-647b44bf9310" providerId="ADAL" clId="{40E9A05F-E6F4-BB4A-9666-39FA8856843E}" dt="2022-02-18T09:24:45.139" v="1682" actId="20577"/>
          <ac:spMkLst>
            <pc:docMk/>
            <pc:sldMk cId="646493371" sldId="568"/>
            <ac:spMk id="6" creationId="{803EAC6C-AA5A-B844-8741-B0B994F017EE}"/>
          </ac:spMkLst>
        </pc:spChg>
        <pc:picChg chg="add mod">
          <ac:chgData name="Mark Liang" userId="1e69f32a-7de1-454f-ab98-647b44bf9310" providerId="ADAL" clId="{40E9A05F-E6F4-BB4A-9666-39FA8856843E}" dt="2022-02-18T09:24:30.886" v="1649" actId="1076"/>
          <ac:picMkLst>
            <pc:docMk/>
            <pc:sldMk cId="646493371" sldId="568"/>
            <ac:picMk id="5" creationId="{87070B3D-5867-1547-8F59-50934DA77D46}"/>
          </ac:picMkLst>
        </pc:picChg>
      </pc:sldChg>
      <pc:sldChg chg="addSp delSp modSp new del mod">
        <pc:chgData name="Mark Liang" userId="1e69f32a-7de1-454f-ab98-647b44bf9310" providerId="ADAL" clId="{40E9A05F-E6F4-BB4A-9666-39FA8856843E}" dt="2022-02-18T09:35:14.636" v="1885" actId="2696"/>
        <pc:sldMkLst>
          <pc:docMk/>
          <pc:sldMk cId="3779903436" sldId="569"/>
        </pc:sldMkLst>
        <pc:spChg chg="del">
          <ac:chgData name="Mark Liang" userId="1e69f32a-7de1-454f-ab98-647b44bf9310" providerId="ADAL" clId="{40E9A05F-E6F4-BB4A-9666-39FA8856843E}" dt="2022-02-18T09:31:09.278" v="1813" actId="478"/>
          <ac:spMkLst>
            <pc:docMk/>
            <pc:sldMk cId="3779903436" sldId="569"/>
            <ac:spMk id="2" creationId="{D9B3E399-294C-1E49-9CB6-535CD1C6149F}"/>
          </ac:spMkLst>
        </pc:spChg>
        <pc:spChg chg="del">
          <ac:chgData name="Mark Liang" userId="1e69f32a-7de1-454f-ab98-647b44bf9310" providerId="ADAL" clId="{40E9A05F-E6F4-BB4A-9666-39FA8856843E}" dt="2022-02-18T09:31:07.195" v="1812" actId="478"/>
          <ac:spMkLst>
            <pc:docMk/>
            <pc:sldMk cId="3779903436" sldId="569"/>
            <ac:spMk id="3" creationId="{10780401-C7B1-4F47-9187-F20FAF1FE2CD}"/>
          </ac:spMkLst>
        </pc:spChg>
        <pc:spChg chg="add mod">
          <ac:chgData name="Mark Liang" userId="1e69f32a-7de1-454f-ab98-647b44bf9310" providerId="ADAL" clId="{40E9A05F-E6F4-BB4A-9666-39FA8856843E}" dt="2022-02-18T09:25:09.718" v="1722" actId="20577"/>
          <ac:spMkLst>
            <pc:docMk/>
            <pc:sldMk cId="3779903436" sldId="569"/>
            <ac:spMk id="6" creationId="{2131C8D1-5ACF-204A-A48F-6A1D92C51420}"/>
          </ac:spMkLst>
        </pc:spChg>
        <pc:picChg chg="add mod">
          <ac:chgData name="Mark Liang" userId="1e69f32a-7de1-454f-ab98-647b44bf9310" providerId="ADAL" clId="{40E9A05F-E6F4-BB4A-9666-39FA8856843E}" dt="2022-02-18T09:24:53.188" v="1687" actId="1076"/>
          <ac:picMkLst>
            <pc:docMk/>
            <pc:sldMk cId="3779903436" sldId="569"/>
            <ac:picMk id="5" creationId="{63C7F656-C7DE-E341-9076-6AD7B7EA224B}"/>
          </ac:picMkLst>
        </pc:picChg>
      </pc:sldChg>
      <pc:sldChg chg="addSp delSp modSp new del mod">
        <pc:chgData name="Mark Liang" userId="1e69f32a-7de1-454f-ab98-647b44bf9310" providerId="ADAL" clId="{40E9A05F-E6F4-BB4A-9666-39FA8856843E}" dt="2022-02-18T09:35:16.450" v="1886" actId="2696"/>
        <pc:sldMkLst>
          <pc:docMk/>
          <pc:sldMk cId="3911083546" sldId="570"/>
        </pc:sldMkLst>
        <pc:spChg chg="del">
          <ac:chgData name="Mark Liang" userId="1e69f32a-7de1-454f-ab98-647b44bf9310" providerId="ADAL" clId="{40E9A05F-E6F4-BB4A-9666-39FA8856843E}" dt="2022-02-18T09:31:12.915" v="1815" actId="478"/>
          <ac:spMkLst>
            <pc:docMk/>
            <pc:sldMk cId="3911083546" sldId="570"/>
            <ac:spMk id="2" creationId="{B5795F62-E06F-994E-AD53-7F42E0258E45}"/>
          </ac:spMkLst>
        </pc:spChg>
        <pc:spChg chg="del">
          <ac:chgData name="Mark Liang" userId="1e69f32a-7de1-454f-ab98-647b44bf9310" providerId="ADAL" clId="{40E9A05F-E6F4-BB4A-9666-39FA8856843E}" dt="2022-02-18T09:31:12.243" v="1814" actId="478"/>
          <ac:spMkLst>
            <pc:docMk/>
            <pc:sldMk cId="3911083546" sldId="570"/>
            <ac:spMk id="3" creationId="{AE72C9DC-F212-5C47-A615-7AD8623E01D4}"/>
          </ac:spMkLst>
        </pc:spChg>
        <pc:spChg chg="add mod">
          <ac:chgData name="Mark Liang" userId="1e69f32a-7de1-454f-ab98-647b44bf9310" providerId="ADAL" clId="{40E9A05F-E6F4-BB4A-9666-39FA8856843E}" dt="2022-02-18T09:29:04.644" v="1758" actId="20577"/>
          <ac:spMkLst>
            <pc:docMk/>
            <pc:sldMk cId="3911083546" sldId="570"/>
            <ac:spMk id="6" creationId="{5B974018-536E-C340-9234-42CC9CEC202C}"/>
          </ac:spMkLst>
        </pc:spChg>
        <pc:picChg chg="add mod">
          <ac:chgData name="Mark Liang" userId="1e69f32a-7de1-454f-ab98-647b44bf9310" providerId="ADAL" clId="{40E9A05F-E6F4-BB4A-9666-39FA8856843E}" dt="2022-02-18T09:25:18.614" v="1724" actId="1076"/>
          <ac:picMkLst>
            <pc:docMk/>
            <pc:sldMk cId="3911083546" sldId="570"/>
            <ac:picMk id="5" creationId="{AC91C04A-1124-AD40-8B4C-BECBC973D415}"/>
          </ac:picMkLst>
        </pc:picChg>
      </pc:sldChg>
      <pc:sldChg chg="addSp delSp modSp new mod">
        <pc:chgData name="Mark Liang" userId="1e69f32a-7de1-454f-ab98-647b44bf9310" providerId="ADAL" clId="{40E9A05F-E6F4-BB4A-9666-39FA8856843E}" dt="2022-02-18T09:30:30.403" v="1809" actId="1076"/>
        <pc:sldMkLst>
          <pc:docMk/>
          <pc:sldMk cId="1486435986" sldId="571"/>
        </pc:sldMkLst>
        <pc:spChg chg="del">
          <ac:chgData name="Mark Liang" userId="1e69f32a-7de1-454f-ab98-647b44bf9310" providerId="ADAL" clId="{40E9A05F-E6F4-BB4A-9666-39FA8856843E}" dt="2022-02-18T09:29:36.608" v="1801" actId="478"/>
          <ac:spMkLst>
            <pc:docMk/>
            <pc:sldMk cId="1486435986" sldId="571"/>
            <ac:spMk id="2" creationId="{BD018B1E-F86F-6447-B5C9-CB7353EB0FE3}"/>
          </ac:spMkLst>
        </pc:spChg>
        <pc:spChg chg="del">
          <ac:chgData name="Mark Liang" userId="1e69f32a-7de1-454f-ab98-647b44bf9310" providerId="ADAL" clId="{40E9A05F-E6F4-BB4A-9666-39FA8856843E}" dt="2022-02-18T09:29:38.200" v="1802" actId="478"/>
          <ac:spMkLst>
            <pc:docMk/>
            <pc:sldMk cId="1486435986" sldId="571"/>
            <ac:spMk id="3" creationId="{602ED056-F929-AC4F-BECE-DA09CA06999E}"/>
          </ac:spMkLst>
        </pc:spChg>
        <pc:spChg chg="add mod">
          <ac:chgData name="Mark Liang" userId="1e69f32a-7de1-454f-ab98-647b44bf9310" providerId="ADAL" clId="{40E9A05F-E6F4-BB4A-9666-39FA8856843E}" dt="2022-02-18T09:29:30.490" v="1800" actId="20577"/>
          <ac:spMkLst>
            <pc:docMk/>
            <pc:sldMk cId="1486435986" sldId="571"/>
            <ac:spMk id="4" creationId="{A925F3E1-CCD0-4942-9617-83DAF1ADD1C5}"/>
          </ac:spMkLst>
        </pc:spChg>
        <pc:picChg chg="add mod">
          <ac:chgData name="Mark Liang" userId="1e69f32a-7de1-454f-ab98-647b44bf9310" providerId="ADAL" clId="{40E9A05F-E6F4-BB4A-9666-39FA8856843E}" dt="2022-02-18T09:30:30.403" v="1809" actId="1076"/>
          <ac:picMkLst>
            <pc:docMk/>
            <pc:sldMk cId="1486435986" sldId="571"/>
            <ac:picMk id="6" creationId="{CF5E7D45-5FE0-9A4B-B4EE-7D2A038BE912}"/>
          </ac:picMkLst>
        </pc:picChg>
      </pc:sldChg>
      <pc:sldChg chg="addSp modSp new mod">
        <pc:chgData name="Mark Liang" userId="1e69f32a-7de1-454f-ab98-647b44bf9310" providerId="ADAL" clId="{40E9A05F-E6F4-BB4A-9666-39FA8856843E}" dt="2022-02-18T09:41:54.192" v="1956" actId="1076"/>
        <pc:sldMkLst>
          <pc:docMk/>
          <pc:sldMk cId="810354722" sldId="572"/>
        </pc:sldMkLst>
        <pc:spChg chg="mod">
          <ac:chgData name="Mark Liang" userId="1e69f32a-7de1-454f-ab98-647b44bf9310" providerId="ADAL" clId="{40E9A05F-E6F4-BB4A-9666-39FA8856843E}" dt="2022-02-18T09:41:49.637" v="1951" actId="1076"/>
          <ac:spMkLst>
            <pc:docMk/>
            <pc:sldMk cId="810354722" sldId="572"/>
            <ac:spMk id="3" creationId="{C2D9505F-3881-4B44-B0CD-D7433B4236C0}"/>
          </ac:spMkLst>
        </pc:spChg>
        <pc:picChg chg="add mod">
          <ac:chgData name="Mark Liang" userId="1e69f32a-7de1-454f-ab98-647b44bf9310" providerId="ADAL" clId="{40E9A05F-E6F4-BB4A-9666-39FA8856843E}" dt="2022-02-18T09:41:54.192" v="1956" actId="1076"/>
          <ac:picMkLst>
            <pc:docMk/>
            <pc:sldMk cId="810354722" sldId="572"/>
            <ac:picMk id="5" creationId="{C067ADD3-A3F8-4445-A9CA-6723C59818A9}"/>
          </ac:picMkLst>
        </pc:picChg>
      </pc:sldChg>
      <pc:sldChg chg="addSp delSp modSp new mod">
        <pc:chgData name="Mark Liang" userId="1e69f32a-7de1-454f-ab98-647b44bf9310" providerId="ADAL" clId="{40E9A05F-E6F4-BB4A-9666-39FA8856843E}" dt="2022-02-18T09:46:42.226" v="2026" actId="1076"/>
        <pc:sldMkLst>
          <pc:docMk/>
          <pc:sldMk cId="2876738277" sldId="573"/>
        </pc:sldMkLst>
        <pc:spChg chg="del">
          <ac:chgData name="Mark Liang" userId="1e69f32a-7de1-454f-ab98-647b44bf9310" providerId="ADAL" clId="{40E9A05F-E6F4-BB4A-9666-39FA8856843E}" dt="2022-02-18T09:46:19.965" v="2019" actId="478"/>
          <ac:spMkLst>
            <pc:docMk/>
            <pc:sldMk cId="2876738277" sldId="573"/>
            <ac:spMk id="2" creationId="{1907939E-0596-BE4A-83B1-9A652713A53D}"/>
          </ac:spMkLst>
        </pc:spChg>
        <pc:spChg chg="mod">
          <ac:chgData name="Mark Liang" userId="1e69f32a-7de1-454f-ab98-647b44bf9310" providerId="ADAL" clId="{40E9A05F-E6F4-BB4A-9666-39FA8856843E}" dt="2022-02-18T09:46:40.642" v="2025" actId="1076"/>
          <ac:spMkLst>
            <pc:docMk/>
            <pc:sldMk cId="2876738277" sldId="573"/>
            <ac:spMk id="3" creationId="{D3E7A576-5013-DA45-B3A8-89FAA6771B0E}"/>
          </ac:spMkLst>
        </pc:spChg>
        <pc:picChg chg="add mod">
          <ac:chgData name="Mark Liang" userId="1e69f32a-7de1-454f-ab98-647b44bf9310" providerId="ADAL" clId="{40E9A05F-E6F4-BB4A-9666-39FA8856843E}" dt="2022-02-18T09:46:42.226" v="2026" actId="1076"/>
          <ac:picMkLst>
            <pc:docMk/>
            <pc:sldMk cId="2876738277" sldId="573"/>
            <ac:picMk id="5" creationId="{6FA11116-C056-A443-8305-EAF778E751E5}"/>
          </ac:picMkLst>
        </pc:picChg>
      </pc:sldChg>
      <pc:sldChg chg="addSp delSp modSp new mod">
        <pc:chgData name="Mark Liang" userId="1e69f32a-7de1-454f-ab98-647b44bf9310" providerId="ADAL" clId="{40E9A05F-E6F4-BB4A-9666-39FA8856843E}" dt="2022-02-19T06:02:50.815" v="3486" actId="14100"/>
        <pc:sldMkLst>
          <pc:docMk/>
          <pc:sldMk cId="3436515036" sldId="574"/>
        </pc:sldMkLst>
        <pc:spChg chg="del">
          <ac:chgData name="Mark Liang" userId="1e69f32a-7de1-454f-ab98-647b44bf9310" providerId="ADAL" clId="{40E9A05F-E6F4-BB4A-9666-39FA8856843E}" dt="2022-02-19T05:03:00.874" v="2706" actId="478"/>
          <ac:spMkLst>
            <pc:docMk/>
            <pc:sldMk cId="3436515036" sldId="574"/>
            <ac:spMk id="2" creationId="{FC1194D9-045C-F840-AF7E-3DF82C6455CB}"/>
          </ac:spMkLst>
        </pc:spChg>
        <pc:spChg chg="del">
          <ac:chgData name="Mark Liang" userId="1e69f32a-7de1-454f-ab98-647b44bf9310" providerId="ADAL" clId="{40E9A05F-E6F4-BB4A-9666-39FA8856843E}" dt="2022-02-19T05:02:59.524" v="2705" actId="478"/>
          <ac:spMkLst>
            <pc:docMk/>
            <pc:sldMk cId="3436515036" sldId="574"/>
            <ac:spMk id="3" creationId="{A2FCA6AD-C4DB-0641-9259-0937DAAB4812}"/>
          </ac:spMkLst>
        </pc:spChg>
        <pc:spChg chg="add mod">
          <ac:chgData name="Mark Liang" userId="1e69f32a-7de1-454f-ab98-647b44bf9310" providerId="ADAL" clId="{40E9A05F-E6F4-BB4A-9666-39FA8856843E}" dt="2022-02-19T06:02:50.815" v="3486" actId="14100"/>
          <ac:spMkLst>
            <pc:docMk/>
            <pc:sldMk cId="3436515036" sldId="574"/>
            <ac:spMk id="6" creationId="{4233030B-AA04-CA44-B715-4CA6F40EBCA0}"/>
          </ac:spMkLst>
        </pc:spChg>
        <pc:picChg chg="add mod">
          <ac:chgData name="Mark Liang" userId="1e69f32a-7de1-454f-ab98-647b44bf9310" providerId="ADAL" clId="{40E9A05F-E6F4-BB4A-9666-39FA8856843E}" dt="2022-02-19T06:02:42.141" v="3483" actId="1076"/>
          <ac:picMkLst>
            <pc:docMk/>
            <pc:sldMk cId="3436515036" sldId="574"/>
            <ac:picMk id="5" creationId="{F336A8C5-EE0F-5D4D-BD35-FB8AA1304A87}"/>
          </ac:picMkLst>
        </pc:picChg>
      </pc:sldChg>
      <pc:sldChg chg="addSp delSp modSp new mod">
        <pc:chgData name="Mark Liang" userId="1e69f32a-7de1-454f-ab98-647b44bf9310" providerId="ADAL" clId="{40E9A05F-E6F4-BB4A-9666-39FA8856843E}" dt="2022-02-19T06:04:01.327" v="3606" actId="1076"/>
        <pc:sldMkLst>
          <pc:docMk/>
          <pc:sldMk cId="757581538" sldId="575"/>
        </pc:sldMkLst>
        <pc:spChg chg="del">
          <ac:chgData name="Mark Liang" userId="1e69f32a-7de1-454f-ab98-647b44bf9310" providerId="ADAL" clId="{40E9A05F-E6F4-BB4A-9666-39FA8856843E}" dt="2022-02-19T05:06:09.730" v="2717" actId="478"/>
          <ac:spMkLst>
            <pc:docMk/>
            <pc:sldMk cId="757581538" sldId="575"/>
            <ac:spMk id="2" creationId="{C4FEA996-21DF-0145-9791-070DB4B57413}"/>
          </ac:spMkLst>
        </pc:spChg>
        <pc:spChg chg="del">
          <ac:chgData name="Mark Liang" userId="1e69f32a-7de1-454f-ab98-647b44bf9310" providerId="ADAL" clId="{40E9A05F-E6F4-BB4A-9666-39FA8856843E}" dt="2022-02-19T05:06:08.255" v="2716" actId="478"/>
          <ac:spMkLst>
            <pc:docMk/>
            <pc:sldMk cId="757581538" sldId="575"/>
            <ac:spMk id="3" creationId="{7E36A9DE-4A7D-8647-A0B6-22E5BE60BA4F}"/>
          </ac:spMkLst>
        </pc:spChg>
        <pc:spChg chg="add mod">
          <ac:chgData name="Mark Liang" userId="1e69f32a-7de1-454f-ab98-647b44bf9310" providerId="ADAL" clId="{40E9A05F-E6F4-BB4A-9666-39FA8856843E}" dt="2022-02-19T06:04:01.327" v="3606" actId="1076"/>
          <ac:spMkLst>
            <pc:docMk/>
            <pc:sldMk cId="757581538" sldId="575"/>
            <ac:spMk id="6" creationId="{077E1A69-7386-6848-8590-3EB055A07151}"/>
          </ac:spMkLst>
        </pc:spChg>
        <pc:picChg chg="add mod">
          <ac:chgData name="Mark Liang" userId="1e69f32a-7de1-454f-ab98-647b44bf9310" providerId="ADAL" clId="{40E9A05F-E6F4-BB4A-9666-39FA8856843E}" dt="2022-02-19T05:06:06.073" v="2715" actId="1076"/>
          <ac:picMkLst>
            <pc:docMk/>
            <pc:sldMk cId="757581538" sldId="575"/>
            <ac:picMk id="5" creationId="{1EC44041-DD27-D043-85B2-29D3E51BE2B2}"/>
          </ac:picMkLst>
        </pc:picChg>
      </pc:sldChg>
      <pc:sldChg chg="addSp delSp modSp new mod modTransition modClrScheme chgLayout">
        <pc:chgData name="Mark Liang" userId="1e69f32a-7de1-454f-ab98-647b44bf9310" providerId="ADAL" clId="{40E9A05F-E6F4-BB4A-9666-39FA8856843E}" dt="2022-02-19T03:05:34.416" v="2441" actId="478"/>
        <pc:sldMkLst>
          <pc:docMk/>
          <pc:sldMk cId="667529221" sldId="576"/>
        </pc:sldMkLst>
        <pc:spChg chg="del">
          <ac:chgData name="Mark Liang" userId="1e69f32a-7de1-454f-ab98-647b44bf9310" providerId="ADAL" clId="{40E9A05F-E6F4-BB4A-9666-39FA8856843E}" dt="2022-02-18T09:55:59.370" v="2046" actId="478"/>
          <ac:spMkLst>
            <pc:docMk/>
            <pc:sldMk cId="667529221" sldId="576"/>
            <ac:spMk id="2" creationId="{55019DBF-A7DB-7047-B1E1-CC1325B34E86}"/>
          </ac:spMkLst>
        </pc:spChg>
        <pc:spChg chg="del mod">
          <ac:chgData name="Mark Liang" userId="1e69f32a-7de1-454f-ab98-647b44bf9310" providerId="ADAL" clId="{40E9A05F-E6F4-BB4A-9666-39FA8856843E}" dt="2022-02-18T09:57:41.083" v="2063" actId="478"/>
          <ac:spMkLst>
            <pc:docMk/>
            <pc:sldMk cId="667529221" sldId="576"/>
            <ac:spMk id="3" creationId="{520720CA-2399-CD46-A084-FD76B6D8AAC2}"/>
          </ac:spMkLst>
        </pc:spChg>
        <pc:spChg chg="add del mod">
          <ac:chgData name="Mark Liang" userId="1e69f32a-7de1-454f-ab98-647b44bf9310" providerId="ADAL" clId="{40E9A05F-E6F4-BB4A-9666-39FA8856843E}" dt="2022-02-18T09:57:43.351" v="2065" actId="478"/>
          <ac:spMkLst>
            <pc:docMk/>
            <pc:sldMk cId="667529221" sldId="576"/>
            <ac:spMk id="9" creationId="{88D974C7-EE0F-C546-A81A-70372C9551B4}"/>
          </ac:spMkLst>
        </pc:spChg>
        <pc:spChg chg="add mod">
          <ac:chgData name="Mark Liang" userId="1e69f32a-7de1-454f-ab98-647b44bf9310" providerId="ADAL" clId="{40E9A05F-E6F4-BB4A-9666-39FA8856843E}" dt="2022-02-19T03:05:21.663" v="2438" actId="26606"/>
          <ac:spMkLst>
            <pc:docMk/>
            <pc:sldMk cId="667529221" sldId="576"/>
            <ac:spMk id="10" creationId="{E920D6A8-FE84-423A-9791-284FE5649BA4}"/>
          </ac:spMkLst>
        </pc:spChg>
        <pc:spChg chg="add del mod">
          <ac:chgData name="Mark Liang" userId="1e69f32a-7de1-454f-ab98-647b44bf9310" providerId="ADAL" clId="{40E9A05F-E6F4-BB4A-9666-39FA8856843E}" dt="2022-02-19T03:05:34.416" v="2441" actId="478"/>
          <ac:spMkLst>
            <pc:docMk/>
            <pc:sldMk cId="667529221" sldId="576"/>
            <ac:spMk id="17" creationId="{578CB602-E251-4DF7-A5F8-63B533B22045}"/>
          </ac:spMkLst>
        </pc:spChg>
        <pc:picChg chg="add del mod">
          <ac:chgData name="Mark Liang" userId="1e69f32a-7de1-454f-ab98-647b44bf9310" providerId="ADAL" clId="{40E9A05F-E6F4-BB4A-9666-39FA8856843E}" dt="2022-02-19T03:01:40.530" v="2434" actId="478"/>
          <ac:picMkLst>
            <pc:docMk/>
            <pc:sldMk cId="667529221" sldId="576"/>
            <ac:picMk id="5" creationId="{775597A1-434A-B544-9065-B4EA3E9920FC}"/>
          </ac:picMkLst>
        </pc:picChg>
        <pc:picChg chg="add del mod">
          <ac:chgData name="Mark Liang" userId="1e69f32a-7de1-454f-ab98-647b44bf9310" providerId="ADAL" clId="{40E9A05F-E6F4-BB4A-9666-39FA8856843E}" dt="2022-02-19T03:01:39.977" v="2433" actId="478"/>
          <ac:picMkLst>
            <pc:docMk/>
            <pc:sldMk cId="667529221" sldId="576"/>
            <ac:picMk id="7" creationId="{403E19B3-E2FB-C74C-A8FE-F3BAD9DAF2B7}"/>
          </ac:picMkLst>
        </pc:picChg>
        <pc:picChg chg="add mod">
          <ac:chgData name="Mark Liang" userId="1e69f32a-7de1-454f-ab98-647b44bf9310" providerId="ADAL" clId="{40E9A05F-E6F4-BB4A-9666-39FA8856843E}" dt="2022-02-19T03:05:31.312" v="2440" actId="1076"/>
          <ac:picMkLst>
            <pc:docMk/>
            <pc:sldMk cId="667529221" sldId="576"/>
            <ac:picMk id="12" creationId="{A24DA615-D6A7-B94C-AE14-4CCA5805146A}"/>
          </ac:picMkLst>
        </pc:picChg>
      </pc:sldChg>
      <pc:sldChg chg="addSp delSp modSp new mod">
        <pc:chgData name="Mark Liang" userId="1e69f32a-7de1-454f-ab98-647b44bf9310" providerId="ADAL" clId="{40E9A05F-E6F4-BB4A-9666-39FA8856843E}" dt="2022-02-19T03:08:51.687" v="2450" actId="1076"/>
        <pc:sldMkLst>
          <pc:docMk/>
          <pc:sldMk cId="545734383" sldId="577"/>
        </pc:sldMkLst>
        <pc:spChg chg="mod">
          <ac:chgData name="Mark Liang" userId="1e69f32a-7de1-454f-ab98-647b44bf9310" providerId="ADAL" clId="{40E9A05F-E6F4-BB4A-9666-39FA8856843E}" dt="2022-02-18T09:58:18.029" v="2111" actId="20577"/>
          <ac:spMkLst>
            <pc:docMk/>
            <pc:sldMk cId="545734383" sldId="577"/>
            <ac:spMk id="2" creationId="{D5953700-19F8-8242-8063-EF25F4398AD4}"/>
          </ac:spMkLst>
        </pc:spChg>
        <pc:spChg chg="del">
          <ac:chgData name="Mark Liang" userId="1e69f32a-7de1-454f-ab98-647b44bf9310" providerId="ADAL" clId="{40E9A05F-E6F4-BB4A-9666-39FA8856843E}" dt="2022-02-18T09:58:23.146" v="2112" actId="478"/>
          <ac:spMkLst>
            <pc:docMk/>
            <pc:sldMk cId="545734383" sldId="577"/>
            <ac:spMk id="3" creationId="{093475BF-D277-E14B-9C55-89638D17AD32}"/>
          </ac:spMkLst>
        </pc:spChg>
        <pc:spChg chg="del">
          <ac:chgData name="Mark Liang" userId="1e69f32a-7de1-454f-ab98-647b44bf9310" providerId="ADAL" clId="{40E9A05F-E6F4-BB4A-9666-39FA8856843E}" dt="2022-02-18T09:58:23.789" v="2113" actId="478"/>
          <ac:spMkLst>
            <pc:docMk/>
            <pc:sldMk cId="545734383" sldId="577"/>
            <ac:spMk id="4" creationId="{6413AE90-79C0-E149-A954-AD80BBF72754}"/>
          </ac:spMkLst>
        </pc:spChg>
        <pc:picChg chg="add del mod">
          <ac:chgData name="Mark Liang" userId="1e69f32a-7de1-454f-ab98-647b44bf9310" providerId="ADAL" clId="{40E9A05F-E6F4-BB4A-9666-39FA8856843E}" dt="2022-02-18T10:01:06.487" v="2120"/>
          <ac:picMkLst>
            <pc:docMk/>
            <pc:sldMk cId="545734383" sldId="577"/>
            <ac:picMk id="6" creationId="{C9742989-3D75-8745-9A05-F791B7DA8FBF}"/>
          </ac:picMkLst>
        </pc:picChg>
        <pc:picChg chg="add del mod">
          <ac:chgData name="Mark Liang" userId="1e69f32a-7de1-454f-ab98-647b44bf9310" providerId="ADAL" clId="{40E9A05F-E6F4-BB4A-9666-39FA8856843E}" dt="2022-02-19T03:08:43.757" v="2442" actId="478"/>
          <ac:picMkLst>
            <pc:docMk/>
            <pc:sldMk cId="545734383" sldId="577"/>
            <ac:picMk id="8" creationId="{0F867583-C92D-8B42-A50B-B51FA58F4243}"/>
          </ac:picMkLst>
        </pc:picChg>
        <pc:picChg chg="add del mod">
          <ac:chgData name="Mark Liang" userId="1e69f32a-7de1-454f-ab98-647b44bf9310" providerId="ADAL" clId="{40E9A05F-E6F4-BB4A-9666-39FA8856843E}" dt="2022-02-19T03:08:44.227" v="2443" actId="478"/>
          <ac:picMkLst>
            <pc:docMk/>
            <pc:sldMk cId="545734383" sldId="577"/>
            <ac:picMk id="10" creationId="{91499B4D-920E-4C45-AB7A-D1BFCE8E1AD6}"/>
          </ac:picMkLst>
        </pc:picChg>
        <pc:picChg chg="add mod">
          <ac:chgData name="Mark Liang" userId="1e69f32a-7de1-454f-ab98-647b44bf9310" providerId="ADAL" clId="{40E9A05F-E6F4-BB4A-9666-39FA8856843E}" dt="2022-02-19T03:08:51.687" v="2450" actId="1076"/>
          <ac:picMkLst>
            <pc:docMk/>
            <pc:sldMk cId="545734383" sldId="577"/>
            <ac:picMk id="12" creationId="{BB1A2EC8-314D-1448-A15E-78A100A52A4B}"/>
          </ac:picMkLst>
        </pc:picChg>
      </pc:sldChg>
      <pc:sldChg chg="addSp delSp modSp new del mod">
        <pc:chgData name="Mark Liang" userId="1e69f32a-7de1-454f-ab98-647b44bf9310" providerId="ADAL" clId="{40E9A05F-E6F4-BB4A-9666-39FA8856843E}" dt="2022-02-19T03:09:03.903" v="2451" actId="2696"/>
        <pc:sldMkLst>
          <pc:docMk/>
          <pc:sldMk cId="1306358965" sldId="578"/>
        </pc:sldMkLst>
        <pc:spChg chg="mod">
          <ac:chgData name="Mark Liang" userId="1e69f32a-7de1-454f-ab98-647b44bf9310" providerId="ADAL" clId="{40E9A05F-E6F4-BB4A-9666-39FA8856843E}" dt="2022-02-18T10:01:52.841" v="2166" actId="313"/>
          <ac:spMkLst>
            <pc:docMk/>
            <pc:sldMk cId="1306358965" sldId="578"/>
            <ac:spMk id="2" creationId="{43101BDE-2446-0D43-B2D8-E5F6E241CC4A}"/>
          </ac:spMkLst>
        </pc:spChg>
        <pc:spChg chg="del">
          <ac:chgData name="Mark Liang" userId="1e69f32a-7de1-454f-ab98-647b44bf9310" providerId="ADAL" clId="{40E9A05F-E6F4-BB4A-9666-39FA8856843E}" dt="2022-02-18T10:01:56.459" v="2167" actId="478"/>
          <ac:spMkLst>
            <pc:docMk/>
            <pc:sldMk cId="1306358965" sldId="578"/>
            <ac:spMk id="3" creationId="{B2942A52-B1EC-D745-B4D9-A541982109E2}"/>
          </ac:spMkLst>
        </pc:spChg>
        <pc:spChg chg="del">
          <ac:chgData name="Mark Liang" userId="1e69f32a-7de1-454f-ab98-647b44bf9310" providerId="ADAL" clId="{40E9A05F-E6F4-BB4A-9666-39FA8856843E}" dt="2022-02-18T10:01:59.134" v="2168" actId="478"/>
          <ac:spMkLst>
            <pc:docMk/>
            <pc:sldMk cId="1306358965" sldId="578"/>
            <ac:spMk id="4" creationId="{7209E593-063A-054E-BEE3-414F06914023}"/>
          </ac:spMkLst>
        </pc:spChg>
        <pc:picChg chg="add mod">
          <ac:chgData name="Mark Liang" userId="1e69f32a-7de1-454f-ab98-647b44bf9310" providerId="ADAL" clId="{40E9A05F-E6F4-BB4A-9666-39FA8856843E}" dt="2022-02-18T10:02:11.549" v="2173" actId="1076"/>
          <ac:picMkLst>
            <pc:docMk/>
            <pc:sldMk cId="1306358965" sldId="578"/>
            <ac:picMk id="6" creationId="{2F321715-513B-FE4C-B378-ED8443084DF5}"/>
          </ac:picMkLst>
        </pc:picChg>
        <pc:picChg chg="add mod">
          <ac:chgData name="Mark Liang" userId="1e69f32a-7de1-454f-ab98-647b44bf9310" providerId="ADAL" clId="{40E9A05F-E6F4-BB4A-9666-39FA8856843E}" dt="2022-02-18T10:03:16.635" v="2178" actId="1076"/>
          <ac:picMkLst>
            <pc:docMk/>
            <pc:sldMk cId="1306358965" sldId="578"/>
            <ac:picMk id="8" creationId="{C274F0C8-80D8-E74C-9A39-639DC8F244A7}"/>
          </ac:picMkLst>
        </pc:picChg>
      </pc:sldChg>
      <pc:sldChg chg="addSp delSp modSp new del mod">
        <pc:chgData name="Mark Liang" userId="1e69f32a-7de1-454f-ab98-647b44bf9310" providerId="ADAL" clId="{40E9A05F-E6F4-BB4A-9666-39FA8856843E}" dt="2022-02-19T03:09:04.822" v="2452" actId="2696"/>
        <pc:sldMkLst>
          <pc:docMk/>
          <pc:sldMk cId="4150401501" sldId="579"/>
        </pc:sldMkLst>
        <pc:spChg chg="mod">
          <ac:chgData name="Mark Liang" userId="1e69f32a-7de1-454f-ab98-647b44bf9310" providerId="ADAL" clId="{40E9A05F-E6F4-BB4A-9666-39FA8856843E}" dt="2022-02-18T10:03:27.362" v="2199" actId="20577"/>
          <ac:spMkLst>
            <pc:docMk/>
            <pc:sldMk cId="4150401501" sldId="579"/>
            <ac:spMk id="2" creationId="{FBA2A4CD-A513-1349-8A2F-8A6834503CA0}"/>
          </ac:spMkLst>
        </pc:spChg>
        <pc:spChg chg="del">
          <ac:chgData name="Mark Liang" userId="1e69f32a-7de1-454f-ab98-647b44bf9310" providerId="ADAL" clId="{40E9A05F-E6F4-BB4A-9666-39FA8856843E}" dt="2022-02-18T10:04:20.396" v="2200"/>
          <ac:spMkLst>
            <pc:docMk/>
            <pc:sldMk cId="4150401501" sldId="579"/>
            <ac:spMk id="3" creationId="{68A1D3BA-C60D-5B49-B250-71A001C142EF}"/>
          </ac:spMkLst>
        </pc:spChg>
        <pc:spChg chg="del">
          <ac:chgData name="Mark Liang" userId="1e69f32a-7de1-454f-ab98-647b44bf9310" providerId="ADAL" clId="{40E9A05F-E6F4-BB4A-9666-39FA8856843E}" dt="2022-02-18T10:04:22.409" v="2201"/>
          <ac:spMkLst>
            <pc:docMk/>
            <pc:sldMk cId="4150401501" sldId="579"/>
            <ac:spMk id="4" creationId="{C99C8EA4-12CA-3D4A-8FDF-92F0CE9E3788}"/>
          </ac:spMkLst>
        </pc:spChg>
        <pc:picChg chg="add mod">
          <ac:chgData name="Mark Liang" userId="1e69f32a-7de1-454f-ab98-647b44bf9310" providerId="ADAL" clId="{40E9A05F-E6F4-BB4A-9666-39FA8856843E}" dt="2022-02-18T10:04:22.481" v="2202" actId="27614"/>
          <ac:picMkLst>
            <pc:docMk/>
            <pc:sldMk cId="4150401501" sldId="579"/>
            <ac:picMk id="6" creationId="{F46D5691-9671-6E41-B309-6CBB9E239245}"/>
          </ac:picMkLst>
        </pc:picChg>
        <pc:picChg chg="add mod">
          <ac:chgData name="Mark Liang" userId="1e69f32a-7de1-454f-ab98-647b44bf9310" providerId="ADAL" clId="{40E9A05F-E6F4-BB4A-9666-39FA8856843E}" dt="2022-02-18T10:04:24.211" v="2205" actId="962"/>
          <ac:picMkLst>
            <pc:docMk/>
            <pc:sldMk cId="4150401501" sldId="579"/>
            <ac:picMk id="8" creationId="{79B8B7A4-8BD0-7E46-AB69-B8160153BE5A}"/>
          </ac:picMkLst>
        </pc:picChg>
      </pc:sldChg>
      <pc:sldChg chg="addSp delSp modSp new del mod">
        <pc:chgData name="Mark Liang" userId="1e69f32a-7de1-454f-ab98-647b44bf9310" providerId="ADAL" clId="{40E9A05F-E6F4-BB4A-9666-39FA8856843E}" dt="2022-02-19T03:09:05.533" v="2453" actId="2696"/>
        <pc:sldMkLst>
          <pc:docMk/>
          <pc:sldMk cId="1702506412" sldId="580"/>
        </pc:sldMkLst>
        <pc:spChg chg="mod">
          <ac:chgData name="Mark Liang" userId="1e69f32a-7de1-454f-ab98-647b44bf9310" providerId="ADAL" clId="{40E9A05F-E6F4-BB4A-9666-39FA8856843E}" dt="2022-02-18T10:04:37.593" v="2226" actId="20577"/>
          <ac:spMkLst>
            <pc:docMk/>
            <pc:sldMk cId="1702506412" sldId="580"/>
            <ac:spMk id="2" creationId="{92A7CAB9-9C82-E946-969B-EA5626D656B7}"/>
          </ac:spMkLst>
        </pc:spChg>
        <pc:spChg chg="del">
          <ac:chgData name="Mark Liang" userId="1e69f32a-7de1-454f-ab98-647b44bf9310" providerId="ADAL" clId="{40E9A05F-E6F4-BB4A-9666-39FA8856843E}" dt="2022-02-18T10:06:21.230" v="2230"/>
          <ac:spMkLst>
            <pc:docMk/>
            <pc:sldMk cId="1702506412" sldId="580"/>
            <ac:spMk id="3" creationId="{CB2D7245-AE72-E441-B3E9-3EA590A06C27}"/>
          </ac:spMkLst>
        </pc:spChg>
        <pc:spChg chg="del">
          <ac:chgData name="Mark Liang" userId="1e69f32a-7de1-454f-ab98-647b44bf9310" providerId="ADAL" clId="{40E9A05F-E6F4-BB4A-9666-39FA8856843E}" dt="2022-02-18T10:06:22.417" v="2231"/>
          <ac:spMkLst>
            <pc:docMk/>
            <pc:sldMk cId="1702506412" sldId="580"/>
            <ac:spMk id="4" creationId="{85CF2EF2-C1D3-B641-9A66-D916101EBB73}"/>
          </ac:spMkLst>
        </pc:spChg>
        <pc:picChg chg="add mod">
          <ac:chgData name="Mark Liang" userId="1e69f32a-7de1-454f-ab98-647b44bf9310" providerId="ADAL" clId="{40E9A05F-E6F4-BB4A-9666-39FA8856843E}" dt="2022-02-18T10:06:23.152" v="2232" actId="27614"/>
          <ac:picMkLst>
            <pc:docMk/>
            <pc:sldMk cId="1702506412" sldId="580"/>
            <ac:picMk id="6" creationId="{B231F272-D81A-2E43-896E-FC30FF76C18D}"/>
          </ac:picMkLst>
        </pc:picChg>
        <pc:picChg chg="add mod">
          <ac:chgData name="Mark Liang" userId="1e69f32a-7de1-454f-ab98-647b44bf9310" providerId="ADAL" clId="{40E9A05F-E6F4-BB4A-9666-39FA8856843E}" dt="2022-02-18T10:06:23.315" v="2235" actId="962"/>
          <ac:picMkLst>
            <pc:docMk/>
            <pc:sldMk cId="1702506412" sldId="580"/>
            <ac:picMk id="8" creationId="{14C34EBB-CF14-904D-BD01-BAEF24C658DA}"/>
          </ac:picMkLst>
        </pc:picChg>
      </pc:sldChg>
      <pc:sldChg chg="addSp delSp modSp new mod">
        <pc:chgData name="Mark Liang" userId="1e69f32a-7de1-454f-ab98-647b44bf9310" providerId="ADAL" clId="{40E9A05F-E6F4-BB4A-9666-39FA8856843E}" dt="2022-02-19T03:11:25.587" v="2466" actId="1076"/>
        <pc:sldMkLst>
          <pc:docMk/>
          <pc:sldMk cId="1419360747" sldId="581"/>
        </pc:sldMkLst>
        <pc:spChg chg="mod">
          <ac:chgData name="Mark Liang" userId="1e69f32a-7de1-454f-ab98-647b44bf9310" providerId="ADAL" clId="{40E9A05F-E6F4-BB4A-9666-39FA8856843E}" dt="2022-02-18T10:07:55.660" v="2264" actId="20577"/>
          <ac:spMkLst>
            <pc:docMk/>
            <pc:sldMk cId="1419360747" sldId="581"/>
            <ac:spMk id="2" creationId="{3112608B-FAAE-8B42-8610-A14BF32F7AC9}"/>
          </ac:spMkLst>
        </pc:spChg>
        <pc:spChg chg="del">
          <ac:chgData name="Mark Liang" userId="1e69f32a-7de1-454f-ab98-647b44bf9310" providerId="ADAL" clId="{40E9A05F-E6F4-BB4A-9666-39FA8856843E}" dt="2022-02-18T10:09:09.738" v="2265"/>
          <ac:spMkLst>
            <pc:docMk/>
            <pc:sldMk cId="1419360747" sldId="581"/>
            <ac:spMk id="3" creationId="{2343CF0F-BDDE-4E40-9C05-A14C2C0F9889}"/>
          </ac:spMkLst>
        </pc:spChg>
        <pc:spChg chg="del">
          <ac:chgData name="Mark Liang" userId="1e69f32a-7de1-454f-ab98-647b44bf9310" providerId="ADAL" clId="{40E9A05F-E6F4-BB4A-9666-39FA8856843E}" dt="2022-02-18T10:09:11.398" v="2266"/>
          <ac:spMkLst>
            <pc:docMk/>
            <pc:sldMk cId="1419360747" sldId="581"/>
            <ac:spMk id="4" creationId="{5FE87395-481E-3540-A039-3F3FFA415397}"/>
          </ac:spMkLst>
        </pc:spChg>
        <pc:spChg chg="add del mod">
          <ac:chgData name="Mark Liang" userId="1e69f32a-7de1-454f-ab98-647b44bf9310" providerId="ADAL" clId="{40E9A05F-E6F4-BB4A-9666-39FA8856843E}" dt="2022-02-19T03:11:14.031" v="2456"/>
          <ac:spMkLst>
            <pc:docMk/>
            <pc:sldMk cId="1419360747" sldId="581"/>
            <ac:spMk id="10" creationId="{1D624B47-1B65-0B47-9130-AD1C9CFA8C42}"/>
          </ac:spMkLst>
        </pc:spChg>
        <pc:spChg chg="add del mod">
          <ac:chgData name="Mark Liang" userId="1e69f32a-7de1-454f-ab98-647b44bf9310" providerId="ADAL" clId="{40E9A05F-E6F4-BB4A-9666-39FA8856843E}" dt="2022-02-19T03:11:17.457" v="2460" actId="478"/>
          <ac:spMkLst>
            <pc:docMk/>
            <pc:sldMk cId="1419360747" sldId="581"/>
            <ac:spMk id="12" creationId="{1CA1B15E-A0B2-404B-B494-75C3D4EC251A}"/>
          </ac:spMkLst>
        </pc:spChg>
        <pc:picChg chg="add del mod">
          <ac:chgData name="Mark Liang" userId="1e69f32a-7de1-454f-ab98-647b44bf9310" providerId="ADAL" clId="{40E9A05F-E6F4-BB4A-9666-39FA8856843E}" dt="2022-02-19T03:11:10.868" v="2454" actId="478"/>
          <ac:picMkLst>
            <pc:docMk/>
            <pc:sldMk cId="1419360747" sldId="581"/>
            <ac:picMk id="6" creationId="{55D39CDA-F8BB-4242-96BF-CD8206C69A26}"/>
          </ac:picMkLst>
        </pc:picChg>
        <pc:picChg chg="add del mod">
          <ac:chgData name="Mark Liang" userId="1e69f32a-7de1-454f-ab98-647b44bf9310" providerId="ADAL" clId="{40E9A05F-E6F4-BB4A-9666-39FA8856843E}" dt="2022-02-19T03:11:11.194" v="2455" actId="478"/>
          <ac:picMkLst>
            <pc:docMk/>
            <pc:sldMk cId="1419360747" sldId="581"/>
            <ac:picMk id="8" creationId="{99ED6579-DBD7-5044-BA86-2B6663BF58FC}"/>
          </ac:picMkLst>
        </pc:picChg>
        <pc:picChg chg="add mod">
          <ac:chgData name="Mark Liang" userId="1e69f32a-7de1-454f-ab98-647b44bf9310" providerId="ADAL" clId="{40E9A05F-E6F4-BB4A-9666-39FA8856843E}" dt="2022-02-19T03:11:25.587" v="2466" actId="1076"/>
          <ac:picMkLst>
            <pc:docMk/>
            <pc:sldMk cId="1419360747" sldId="581"/>
            <ac:picMk id="14" creationId="{E21A34F7-E590-674E-96A2-25B06B824216}"/>
          </ac:picMkLst>
        </pc:picChg>
      </pc:sldChg>
      <pc:sldChg chg="addSp delSp modSp new mod">
        <pc:chgData name="Mark Liang" userId="1e69f32a-7de1-454f-ab98-647b44bf9310" providerId="ADAL" clId="{40E9A05F-E6F4-BB4A-9666-39FA8856843E}" dt="2022-02-18T10:09:24.203" v="2279" actId="1076"/>
        <pc:sldMkLst>
          <pc:docMk/>
          <pc:sldMk cId="914456057" sldId="582"/>
        </pc:sldMkLst>
        <pc:spChg chg="del">
          <ac:chgData name="Mark Liang" userId="1e69f32a-7de1-454f-ab98-647b44bf9310" providerId="ADAL" clId="{40E9A05F-E6F4-BB4A-9666-39FA8856843E}" dt="2022-02-18T10:09:18.532" v="2272" actId="478"/>
          <ac:spMkLst>
            <pc:docMk/>
            <pc:sldMk cId="914456057" sldId="582"/>
            <ac:spMk id="2" creationId="{447C0265-3E5B-4C44-81D2-0BC257DC3D12}"/>
          </ac:spMkLst>
        </pc:spChg>
        <pc:spChg chg="del">
          <ac:chgData name="Mark Liang" userId="1e69f32a-7de1-454f-ab98-647b44bf9310" providerId="ADAL" clId="{40E9A05F-E6F4-BB4A-9666-39FA8856843E}" dt="2022-02-18T10:09:19.588" v="2273" actId="478"/>
          <ac:spMkLst>
            <pc:docMk/>
            <pc:sldMk cId="914456057" sldId="582"/>
            <ac:spMk id="3" creationId="{0B4D9B1B-FD7B-6041-A07C-70E495AD4D0C}"/>
          </ac:spMkLst>
        </pc:spChg>
        <pc:spChg chg="del">
          <ac:chgData name="Mark Liang" userId="1e69f32a-7de1-454f-ab98-647b44bf9310" providerId="ADAL" clId="{40E9A05F-E6F4-BB4A-9666-39FA8856843E}" dt="2022-02-18T10:09:20.099" v="2274" actId="478"/>
          <ac:spMkLst>
            <pc:docMk/>
            <pc:sldMk cId="914456057" sldId="582"/>
            <ac:spMk id="4" creationId="{4E0E15FE-9CFB-2F4C-ADBA-3A2B4C0D35D8}"/>
          </ac:spMkLst>
        </pc:spChg>
        <pc:picChg chg="add mod">
          <ac:chgData name="Mark Liang" userId="1e69f32a-7de1-454f-ab98-647b44bf9310" providerId="ADAL" clId="{40E9A05F-E6F4-BB4A-9666-39FA8856843E}" dt="2022-02-18T10:09:24.203" v="2279" actId="1076"/>
          <ac:picMkLst>
            <pc:docMk/>
            <pc:sldMk cId="914456057" sldId="582"/>
            <ac:picMk id="6" creationId="{B49F774C-B7BF-3B41-93D4-8B8EF96AD9C5}"/>
          </ac:picMkLst>
        </pc:picChg>
      </pc:sldChg>
      <pc:sldChg chg="modSp new mod">
        <pc:chgData name="Mark Liang" userId="1e69f32a-7de1-454f-ab98-647b44bf9310" providerId="ADAL" clId="{40E9A05F-E6F4-BB4A-9666-39FA8856843E}" dt="2022-02-19T02:38:17.761" v="2308"/>
        <pc:sldMkLst>
          <pc:docMk/>
          <pc:sldMk cId="3130710980" sldId="583"/>
        </pc:sldMkLst>
        <pc:spChg chg="mod">
          <ac:chgData name="Mark Liang" userId="1e69f32a-7de1-454f-ab98-647b44bf9310" providerId="ADAL" clId="{40E9A05F-E6F4-BB4A-9666-39FA8856843E}" dt="2022-02-19T02:38:17.761" v="2308"/>
          <ac:spMkLst>
            <pc:docMk/>
            <pc:sldMk cId="3130710980" sldId="583"/>
            <ac:spMk id="3" creationId="{1146F76B-EBEB-9F49-8929-E4D01E1B28C4}"/>
          </ac:spMkLst>
        </pc:spChg>
      </pc:sldChg>
      <pc:sldChg chg="modSp add mod">
        <pc:chgData name="Mark Liang" userId="1e69f32a-7de1-454f-ab98-647b44bf9310" providerId="ADAL" clId="{40E9A05F-E6F4-BB4A-9666-39FA8856843E}" dt="2022-02-19T02:38:39.089" v="2337" actId="20577"/>
        <pc:sldMkLst>
          <pc:docMk/>
          <pc:sldMk cId="2522466549" sldId="584"/>
        </pc:sldMkLst>
        <pc:spChg chg="mod">
          <ac:chgData name="Mark Liang" userId="1e69f32a-7de1-454f-ab98-647b44bf9310" providerId="ADAL" clId="{40E9A05F-E6F4-BB4A-9666-39FA8856843E}" dt="2022-02-19T02:38:39.089" v="2337" actId="20577"/>
          <ac:spMkLst>
            <pc:docMk/>
            <pc:sldMk cId="2522466549" sldId="584"/>
            <ac:spMk id="3" creationId="{1146F76B-EBEB-9F49-8929-E4D01E1B28C4}"/>
          </ac:spMkLst>
        </pc:spChg>
      </pc:sldChg>
      <pc:sldChg chg="modSp add mod">
        <pc:chgData name="Mark Liang" userId="1e69f32a-7de1-454f-ab98-647b44bf9310" providerId="ADAL" clId="{40E9A05F-E6F4-BB4A-9666-39FA8856843E}" dt="2022-02-19T02:42:17.954" v="2399" actId="20577"/>
        <pc:sldMkLst>
          <pc:docMk/>
          <pc:sldMk cId="35749068" sldId="585"/>
        </pc:sldMkLst>
        <pc:spChg chg="mod">
          <ac:chgData name="Mark Liang" userId="1e69f32a-7de1-454f-ab98-647b44bf9310" providerId="ADAL" clId="{40E9A05F-E6F4-BB4A-9666-39FA8856843E}" dt="2022-02-19T02:42:17.954" v="2399" actId="20577"/>
          <ac:spMkLst>
            <pc:docMk/>
            <pc:sldMk cId="35749068" sldId="585"/>
            <ac:spMk id="3" creationId="{1146F76B-EBEB-9F49-8929-E4D01E1B28C4}"/>
          </ac:spMkLst>
        </pc:spChg>
      </pc:sldChg>
      <pc:sldChg chg="modSp add mod">
        <pc:chgData name="Mark Liang" userId="1e69f32a-7de1-454f-ab98-647b44bf9310" providerId="ADAL" clId="{40E9A05F-E6F4-BB4A-9666-39FA8856843E}" dt="2022-02-19T02:42:38.540" v="2406" actId="20577"/>
        <pc:sldMkLst>
          <pc:docMk/>
          <pc:sldMk cId="885986958" sldId="586"/>
        </pc:sldMkLst>
        <pc:spChg chg="mod">
          <ac:chgData name="Mark Liang" userId="1e69f32a-7de1-454f-ab98-647b44bf9310" providerId="ADAL" clId="{40E9A05F-E6F4-BB4A-9666-39FA8856843E}" dt="2022-02-19T02:42:38.540" v="2406" actId="20577"/>
          <ac:spMkLst>
            <pc:docMk/>
            <pc:sldMk cId="885986958" sldId="586"/>
            <ac:spMk id="3" creationId="{1146F76B-EBEB-9F49-8929-E4D01E1B28C4}"/>
          </ac:spMkLst>
        </pc:spChg>
      </pc:sldChg>
      <pc:sldChg chg="addSp delSp modSp new mod">
        <pc:chgData name="Mark Liang" userId="1e69f32a-7de1-454f-ab98-647b44bf9310" providerId="ADAL" clId="{40E9A05F-E6F4-BB4A-9666-39FA8856843E}" dt="2022-02-19T03:12:03.882" v="2474" actId="1076"/>
        <pc:sldMkLst>
          <pc:docMk/>
          <pc:sldMk cId="404602960" sldId="587"/>
        </pc:sldMkLst>
        <pc:spChg chg="del">
          <ac:chgData name="Mark Liang" userId="1e69f32a-7de1-454f-ab98-647b44bf9310" providerId="ADAL" clId="{40E9A05F-E6F4-BB4A-9666-39FA8856843E}" dt="2022-02-19T02:43:29.348" v="2414" actId="478"/>
          <ac:spMkLst>
            <pc:docMk/>
            <pc:sldMk cId="404602960" sldId="587"/>
            <ac:spMk id="2" creationId="{5E17DDA5-DFC1-684A-829E-ABE79FA2C504}"/>
          </ac:spMkLst>
        </pc:spChg>
        <pc:spChg chg="del">
          <ac:chgData name="Mark Liang" userId="1e69f32a-7de1-454f-ab98-647b44bf9310" providerId="ADAL" clId="{40E9A05F-E6F4-BB4A-9666-39FA8856843E}" dt="2022-02-19T02:43:28.649" v="2413" actId="478"/>
          <ac:spMkLst>
            <pc:docMk/>
            <pc:sldMk cId="404602960" sldId="587"/>
            <ac:spMk id="3" creationId="{58020A74-2525-C747-80C8-08488DF3FE8D}"/>
          </ac:spMkLst>
        </pc:spChg>
        <pc:picChg chg="add del mod">
          <ac:chgData name="Mark Liang" userId="1e69f32a-7de1-454f-ab98-647b44bf9310" providerId="ADAL" clId="{40E9A05F-E6F4-BB4A-9666-39FA8856843E}" dt="2022-02-19T03:11:56.612" v="2467" actId="478"/>
          <ac:picMkLst>
            <pc:docMk/>
            <pc:sldMk cId="404602960" sldId="587"/>
            <ac:picMk id="5" creationId="{CBAD962B-9783-714B-969D-4B197254F413}"/>
          </ac:picMkLst>
        </pc:picChg>
        <pc:picChg chg="add mod">
          <ac:chgData name="Mark Liang" userId="1e69f32a-7de1-454f-ab98-647b44bf9310" providerId="ADAL" clId="{40E9A05F-E6F4-BB4A-9666-39FA8856843E}" dt="2022-02-19T03:12:03.882" v="2474" actId="1076"/>
          <ac:picMkLst>
            <pc:docMk/>
            <pc:sldMk cId="404602960" sldId="587"/>
            <ac:picMk id="7" creationId="{648D6A89-8BA0-CD4E-9E64-EEE630FA36CD}"/>
          </ac:picMkLst>
        </pc:picChg>
      </pc:sldChg>
      <pc:sldChg chg="addSp delSp modSp new mod">
        <pc:chgData name="Mark Liang" userId="1e69f32a-7de1-454f-ab98-647b44bf9310" providerId="ADAL" clId="{40E9A05F-E6F4-BB4A-9666-39FA8856843E}" dt="2022-02-19T04:59:02.289" v="2699" actId="1076"/>
        <pc:sldMkLst>
          <pc:docMk/>
          <pc:sldMk cId="527340648" sldId="588"/>
        </pc:sldMkLst>
        <pc:spChg chg="del">
          <ac:chgData name="Mark Liang" userId="1e69f32a-7de1-454f-ab98-647b44bf9310" providerId="ADAL" clId="{40E9A05F-E6F4-BB4A-9666-39FA8856843E}" dt="2022-02-19T04:12:36.774" v="2621" actId="478"/>
          <ac:spMkLst>
            <pc:docMk/>
            <pc:sldMk cId="527340648" sldId="588"/>
            <ac:spMk id="2" creationId="{F79D4535-0817-7B4F-B8DD-50C8515082B2}"/>
          </ac:spMkLst>
        </pc:spChg>
        <pc:spChg chg="mod">
          <ac:chgData name="Mark Liang" userId="1e69f32a-7de1-454f-ab98-647b44bf9310" providerId="ADAL" clId="{40E9A05F-E6F4-BB4A-9666-39FA8856843E}" dt="2022-02-19T04:57:42.943" v="2693" actId="27636"/>
          <ac:spMkLst>
            <pc:docMk/>
            <pc:sldMk cId="527340648" sldId="588"/>
            <ac:spMk id="3" creationId="{071122E4-FBA0-B64E-AD5D-EAF12185B24B}"/>
          </ac:spMkLst>
        </pc:spChg>
        <pc:picChg chg="add del mod">
          <ac:chgData name="Mark Liang" userId="1e69f32a-7de1-454f-ab98-647b44bf9310" providerId="ADAL" clId="{40E9A05F-E6F4-BB4A-9666-39FA8856843E}" dt="2022-02-19T04:17:45.062" v="2623" actId="478"/>
          <ac:picMkLst>
            <pc:docMk/>
            <pc:sldMk cId="527340648" sldId="588"/>
            <ac:picMk id="5" creationId="{4E0E182F-D819-ED4D-B494-1701406E93AF}"/>
          </ac:picMkLst>
        </pc:picChg>
        <pc:picChg chg="add del mod">
          <ac:chgData name="Mark Liang" userId="1e69f32a-7de1-454f-ab98-647b44bf9310" providerId="ADAL" clId="{40E9A05F-E6F4-BB4A-9666-39FA8856843E}" dt="2022-02-19T04:58:48.398" v="2694" actId="478"/>
          <ac:picMkLst>
            <pc:docMk/>
            <pc:sldMk cId="527340648" sldId="588"/>
            <ac:picMk id="7" creationId="{F853960D-58EA-3541-BF84-F06BDD54AD79}"/>
          </ac:picMkLst>
        </pc:picChg>
        <pc:picChg chg="add mod">
          <ac:chgData name="Mark Liang" userId="1e69f32a-7de1-454f-ab98-647b44bf9310" providerId="ADAL" clId="{40E9A05F-E6F4-BB4A-9666-39FA8856843E}" dt="2022-02-19T04:22:31.033" v="2643" actId="1076"/>
          <ac:picMkLst>
            <pc:docMk/>
            <pc:sldMk cId="527340648" sldId="588"/>
            <ac:picMk id="9" creationId="{1B959A72-9503-E944-92E0-4F22027EB870}"/>
          </ac:picMkLst>
        </pc:picChg>
        <pc:picChg chg="add mod">
          <ac:chgData name="Mark Liang" userId="1e69f32a-7de1-454f-ab98-647b44bf9310" providerId="ADAL" clId="{40E9A05F-E6F4-BB4A-9666-39FA8856843E}" dt="2022-02-19T04:59:02.289" v="2699" actId="1076"/>
          <ac:picMkLst>
            <pc:docMk/>
            <pc:sldMk cId="527340648" sldId="588"/>
            <ac:picMk id="10" creationId="{931EEA77-0703-F449-BFF7-87C5BDF0CC42}"/>
          </ac:picMkLst>
        </pc:picChg>
      </pc:sldChg>
      <pc:sldChg chg="addSp modSp new mod">
        <pc:chgData name="Mark Liang" userId="1e69f32a-7de1-454f-ab98-647b44bf9310" providerId="ADAL" clId="{40E9A05F-E6F4-BB4A-9666-39FA8856843E}" dt="2022-02-19T02:58:52.568" v="2432" actId="1076"/>
        <pc:sldMkLst>
          <pc:docMk/>
          <pc:sldMk cId="617865809" sldId="589"/>
        </pc:sldMkLst>
        <pc:spChg chg="mod">
          <ac:chgData name="Mark Liang" userId="1e69f32a-7de1-454f-ab98-647b44bf9310" providerId="ADAL" clId="{40E9A05F-E6F4-BB4A-9666-39FA8856843E}" dt="2022-02-19T02:58:52.568" v="2432" actId="1076"/>
          <ac:spMkLst>
            <pc:docMk/>
            <pc:sldMk cId="617865809" sldId="589"/>
            <ac:spMk id="3" creationId="{7B59BFCA-CDBA-7846-A23D-F2F8DA10B4FF}"/>
          </ac:spMkLst>
        </pc:spChg>
        <pc:picChg chg="add mod">
          <ac:chgData name="Mark Liang" userId="1e69f32a-7de1-454f-ab98-647b44bf9310" providerId="ADAL" clId="{40E9A05F-E6F4-BB4A-9666-39FA8856843E}" dt="2022-02-19T02:58:39.285" v="2419" actId="962"/>
          <ac:picMkLst>
            <pc:docMk/>
            <pc:sldMk cId="617865809" sldId="589"/>
            <ac:picMk id="5" creationId="{FCF3FCB3-8586-C149-A93C-96039223528E}"/>
          </ac:picMkLst>
        </pc:picChg>
      </pc:sldChg>
      <pc:sldChg chg="addSp delSp modSp new del mod">
        <pc:chgData name="Mark Liang" userId="1e69f32a-7de1-454f-ab98-647b44bf9310" providerId="ADAL" clId="{40E9A05F-E6F4-BB4A-9666-39FA8856843E}" dt="2022-02-19T04:58:55.351" v="2696" actId="2696"/>
        <pc:sldMkLst>
          <pc:docMk/>
          <pc:sldMk cId="3784082227" sldId="590"/>
        </pc:sldMkLst>
        <pc:spChg chg="del">
          <ac:chgData name="Mark Liang" userId="1e69f32a-7de1-454f-ab98-647b44bf9310" providerId="ADAL" clId="{40E9A05F-E6F4-BB4A-9666-39FA8856843E}" dt="2022-02-19T04:50:42.331" v="2651" actId="478"/>
          <ac:spMkLst>
            <pc:docMk/>
            <pc:sldMk cId="3784082227" sldId="590"/>
            <ac:spMk id="2" creationId="{79F9766B-8A7A-414B-96CF-CE5668EFF8B5}"/>
          </ac:spMkLst>
        </pc:spChg>
        <pc:spChg chg="del">
          <ac:chgData name="Mark Liang" userId="1e69f32a-7de1-454f-ab98-647b44bf9310" providerId="ADAL" clId="{40E9A05F-E6F4-BB4A-9666-39FA8856843E}" dt="2022-02-19T04:50:41.216" v="2650" actId="478"/>
          <ac:spMkLst>
            <pc:docMk/>
            <pc:sldMk cId="3784082227" sldId="590"/>
            <ac:spMk id="3" creationId="{5F883B02-01DD-D94F-A451-76B0E3082F6E}"/>
          </ac:spMkLst>
        </pc:spChg>
        <pc:picChg chg="add mod">
          <ac:chgData name="Mark Liang" userId="1e69f32a-7de1-454f-ab98-647b44bf9310" providerId="ADAL" clId="{40E9A05F-E6F4-BB4A-9666-39FA8856843E}" dt="2022-02-19T04:58:52.215" v="2695" actId="1076"/>
          <ac:picMkLst>
            <pc:docMk/>
            <pc:sldMk cId="3784082227" sldId="590"/>
            <ac:picMk id="5" creationId="{FFBD93DC-1C7B-5B49-AA7E-22E3B5B4D00A}"/>
          </ac:picMkLst>
        </pc:picChg>
      </pc:sldChg>
      <pc:sldChg chg="add">
        <pc:chgData name="Mark Liang" userId="1e69f32a-7de1-454f-ab98-647b44bf9310" providerId="ADAL" clId="{40E9A05F-E6F4-BB4A-9666-39FA8856843E}" dt="2022-02-19T04:52:38.472" v="2652"/>
        <pc:sldMkLst>
          <pc:docMk/>
          <pc:sldMk cId="3350649309" sldId="59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369083-EA0D-4F50-A1AE-FBA0FD913C90}" type="datetimeFigureOut">
              <a:rPr lang="en-US" smtClean="0"/>
              <a:t>2/18/22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28E1F1-E832-43F5-9DCB-5FBED4619EC9}" type="slidenum">
              <a:rPr lang="en-US" smtClean="0"/>
              <a:t>‹#›</a:t>
            </a:fld>
            <a:endParaRPr lang="en-US"/>
          </a:p>
        </p:txBody>
      </p:sp>
    </p:spTree>
    <p:extLst>
      <p:ext uri="{BB962C8B-B14F-4D97-AF65-F5344CB8AC3E}">
        <p14:creationId xmlns:p14="http://schemas.microsoft.com/office/powerpoint/2010/main" val="431898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1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15.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6.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7.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9.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0.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1.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23.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25.xml"/><Relationship Id="rId4" Type="http://schemas.openxmlformats.org/officeDocument/2006/relationships/image" Target="../media/image5.emf"/></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AS - 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640452-C0E9-BB4A-8CF5-CE4FAA54E306}"/>
              </a:ext>
            </a:extLst>
          </p:cNvPr>
          <p:cNvSpPr/>
          <p:nvPr/>
        </p:nvSpPr>
        <p:spPr>
          <a:xfrm>
            <a:off x="0" y="-6046"/>
            <a:ext cx="9122591" cy="51232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logo&#10;&#10;Description automatically generated">
            <a:extLst>
              <a:ext uri="{FF2B5EF4-FFF2-40B4-BE49-F238E27FC236}">
                <a16:creationId xmlns:a16="http://schemas.microsoft.com/office/drawing/2014/main" id="{55DCED66-1892-224F-B3AD-DC1323E4C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2228850" cy="5143500"/>
          </a:xfrm>
          <a:prstGeom prst="rect">
            <a:avLst/>
          </a:prstGeom>
        </p:spPr>
      </p:pic>
      <p:sp>
        <p:nvSpPr>
          <p:cNvPr id="9" name="Text Placeholder 32">
            <a:extLst>
              <a:ext uri="{FF2B5EF4-FFF2-40B4-BE49-F238E27FC236}">
                <a16:creationId xmlns:a16="http://schemas.microsoft.com/office/drawing/2014/main" id="{1231D9FA-7877-D144-875E-EB15705E83A1}"/>
              </a:ext>
            </a:extLst>
          </p:cNvPr>
          <p:cNvSpPr>
            <a:spLocks noGrp="1"/>
          </p:cNvSpPr>
          <p:nvPr>
            <p:ph type="body" sz="quarter" idx="10"/>
          </p:nvPr>
        </p:nvSpPr>
        <p:spPr>
          <a:xfrm>
            <a:off x="1653872" y="875926"/>
            <a:ext cx="6390694" cy="1556124"/>
          </a:xfrm>
        </p:spPr>
        <p:txBody>
          <a:bodyPr anchor="b">
            <a:normAutofit/>
          </a:bodyPr>
          <a:lstStyle>
            <a:lvl1pPr marL="0" indent="0" algn="l">
              <a:buNone/>
              <a:defRPr lang="en-US" sz="3000" b="1" kern="1200" dirty="0">
                <a:solidFill>
                  <a:schemeClr val="bg1"/>
                </a:solidFill>
                <a:latin typeface="Calibri" panose="020F0502020204030204" pitchFamily="34" charset="0"/>
                <a:ea typeface="+mn-ea"/>
                <a:cs typeface="Calibri" panose="020F0502020204030204" pitchFamily="34" charset="0"/>
              </a:defRPr>
            </a:lvl1pPr>
          </a:lstStyle>
          <a:p>
            <a:pPr lvl="0"/>
            <a:r>
              <a:rPr lang="en-US"/>
              <a:t>Click to edit Master text styles</a:t>
            </a:r>
          </a:p>
        </p:txBody>
      </p:sp>
      <p:sp>
        <p:nvSpPr>
          <p:cNvPr id="10" name="Text Placeholder 34">
            <a:extLst>
              <a:ext uri="{FF2B5EF4-FFF2-40B4-BE49-F238E27FC236}">
                <a16:creationId xmlns:a16="http://schemas.microsoft.com/office/drawing/2014/main" id="{9B949CCB-8408-0B41-9681-4ECA35605A82}"/>
              </a:ext>
            </a:extLst>
          </p:cNvPr>
          <p:cNvSpPr>
            <a:spLocks noGrp="1"/>
          </p:cNvSpPr>
          <p:nvPr>
            <p:ph type="body" sz="quarter" idx="11"/>
          </p:nvPr>
        </p:nvSpPr>
        <p:spPr>
          <a:xfrm>
            <a:off x="1653872" y="2484438"/>
            <a:ext cx="6390694" cy="1458912"/>
          </a:xfrm>
        </p:spPr>
        <p:txBody>
          <a:bodyPr>
            <a:normAutofit/>
          </a:bodyPr>
          <a:lstStyle>
            <a:lvl1pPr marL="0" indent="0" algn="l">
              <a:buNone/>
              <a:defRPr sz="2000">
                <a:solidFill>
                  <a:schemeClr val="accent1">
                    <a:lumMod val="60000"/>
                    <a:lumOff val="40000"/>
                  </a:schemeClr>
                </a:solidFill>
                <a:latin typeface="+mj-lt"/>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11" name="Rectangle 10">
            <a:extLst>
              <a:ext uri="{FF2B5EF4-FFF2-40B4-BE49-F238E27FC236}">
                <a16:creationId xmlns:a16="http://schemas.microsoft.com/office/drawing/2014/main" id="{60F2F4D0-EB0E-3842-9785-6EF69081820E}"/>
              </a:ext>
            </a:extLst>
          </p:cNvPr>
          <p:cNvSpPr/>
          <p:nvPr/>
        </p:nvSpPr>
        <p:spPr>
          <a:xfrm>
            <a:off x="0" y="0"/>
            <a:ext cx="2405925" cy="5148072"/>
          </a:xfrm>
          <a:prstGeom prst="rect">
            <a:avLst/>
          </a:prstGeom>
          <a:gradFill flip="none" rotWithShape="1">
            <a:gsLst>
              <a:gs pos="2000">
                <a:schemeClr val="tx2">
                  <a:alpha val="0"/>
                </a:schemeClr>
              </a:gs>
              <a:gs pos="100000">
                <a:schemeClr val="tx2">
                  <a:alpha val="36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519975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SAS - Image Only - White">
    <p:bg>
      <p:bgPr>
        <a:solidFill>
          <a:schemeClr val="bg1"/>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722797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AS - Black Background">
    <p:bg>
      <p:bgPr>
        <a:solidFill>
          <a:srgbClr val="00000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51AFB0-E8BA-6E40-9F47-B58679E16989}"/>
              </a:ext>
            </a:extLst>
          </p:cNvPr>
          <p:cNvSpPr/>
          <p:nvPr/>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9CC8A4CC-C6DD-674E-9755-C2307DA101AD}"/>
              </a:ext>
            </a:extLst>
          </p:cNvPr>
          <p:cNvGrpSpPr/>
          <p:nvPr/>
        </p:nvGrpSpPr>
        <p:grpSpPr>
          <a:xfrm>
            <a:off x="8427835" y="4765184"/>
            <a:ext cx="526892" cy="220528"/>
            <a:chOff x="6145213" y="4384676"/>
            <a:chExt cx="1582738" cy="649287"/>
          </a:xfrm>
          <a:solidFill>
            <a:schemeClr val="bg2">
              <a:lumMod val="50000"/>
            </a:schemeClr>
          </a:solidFill>
        </p:grpSpPr>
        <p:sp>
          <p:nvSpPr>
            <p:cNvPr id="5" name="Freeform 6">
              <a:extLst>
                <a:ext uri="{FF2B5EF4-FFF2-40B4-BE49-F238E27FC236}">
                  <a16:creationId xmlns:a16="http://schemas.microsoft.com/office/drawing/2014/main" id="{FC0936E0-05D4-D944-94E4-FBA36E861837}"/>
                </a:ext>
              </a:extLst>
            </p:cNvPr>
            <p:cNvSpPr>
              <a:spLocks/>
            </p:cNvSpPr>
            <p:nvPr/>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E5ACFC61-8225-8F4F-A539-DCE60FEB039A}"/>
                </a:ext>
              </a:extLst>
            </p:cNvPr>
            <p:cNvSpPr>
              <a:spLocks noEditPoints="1"/>
            </p:cNvSpPr>
            <p:nvPr/>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AB029620-52DD-C540-9F66-FD8586A661D7}"/>
                </a:ext>
              </a:extLst>
            </p:cNvPr>
            <p:cNvSpPr>
              <a:spLocks/>
            </p:cNvSpPr>
            <p:nvPr/>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a:extLst>
                <a:ext uri="{FF2B5EF4-FFF2-40B4-BE49-F238E27FC236}">
                  <a16:creationId xmlns:a16="http://schemas.microsoft.com/office/drawing/2014/main" id="{5F2C8F16-8DA0-6A49-A6A6-F8C208B72416}"/>
                </a:ext>
              </a:extLst>
            </p:cNvPr>
            <p:cNvSpPr>
              <a:spLocks/>
            </p:cNvSpPr>
            <p:nvPr/>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a:extLst>
                <a:ext uri="{FF2B5EF4-FFF2-40B4-BE49-F238E27FC236}">
                  <a16:creationId xmlns:a16="http://schemas.microsoft.com/office/drawing/2014/main" id="{3F51FBB3-DAAD-0546-AF4C-840293C90D95}"/>
                </a:ext>
              </a:extLst>
            </p:cNvPr>
            <p:cNvSpPr>
              <a:spLocks/>
            </p:cNvSpPr>
            <p:nvPr/>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9">
              <a:extLst>
                <a:ext uri="{FF2B5EF4-FFF2-40B4-BE49-F238E27FC236}">
                  <a16:creationId xmlns:a16="http://schemas.microsoft.com/office/drawing/2014/main" id="{ED4644BB-791F-6241-8C89-AFA3C1325C38}"/>
                </a:ext>
              </a:extLst>
            </p:cNvPr>
            <p:cNvSpPr>
              <a:spLocks noEditPoints="1"/>
            </p:cNvSpPr>
            <p:nvPr/>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a:extLst>
                <a:ext uri="{FF2B5EF4-FFF2-40B4-BE49-F238E27FC236}">
                  <a16:creationId xmlns:a16="http://schemas.microsoft.com/office/drawing/2014/main" id="{2DAE9313-7E29-324E-B411-25184A85F9E3}"/>
                </a:ext>
              </a:extLst>
            </p:cNvPr>
            <p:cNvSpPr>
              <a:spLocks noEditPoints="1"/>
            </p:cNvSpPr>
            <p:nvPr/>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2" name="TextBox 3">
            <a:extLst>
              <a:ext uri="{FF2B5EF4-FFF2-40B4-BE49-F238E27FC236}">
                <a16:creationId xmlns:a16="http://schemas.microsoft.com/office/drawing/2014/main" id="{ACAC6727-2088-4147-A38A-47850B89BAF6}"/>
              </a:ext>
            </a:extLst>
          </p:cNvPr>
          <p:cNvSpPr txBox="1">
            <a:spLocks noChangeAspect="1"/>
          </p:cNvSpPr>
          <p:nvPr/>
        </p:nvSpPr>
        <p:spPr>
          <a:xfrm>
            <a:off x="3310128" y="4864608"/>
            <a:ext cx="2514600" cy="246221"/>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2">
                    <a:lumMod val="50000"/>
                  </a:schemeClr>
                </a:solidFill>
                <a:effectLst/>
                <a:uLnTx/>
                <a:uFillTx/>
                <a:latin typeface="+mn-lt"/>
                <a:ea typeface="Calibri" charset="0"/>
                <a:cs typeface="Arial" panose="020B0604020202020204" pitchFamily="34" charset="0"/>
              </a:rPr>
              <a:t>Company Confidential – For Internal Use Only</a:t>
            </a:r>
          </a:p>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2">
                    <a:lumMod val="50000"/>
                  </a:schemeClr>
                </a:solidFill>
                <a:effectLst/>
                <a:uLnTx/>
                <a:uFillTx/>
                <a:latin typeface="+mn-lt"/>
                <a:ea typeface="Calibri" charset="0"/>
                <a:cs typeface="Arial" panose="020B0604020202020204" pitchFamily="34" charset="0"/>
              </a:rPr>
              <a:t>Copyright © SAS Institute Inc. All rights reserved.</a:t>
            </a:r>
          </a:p>
        </p:txBody>
      </p:sp>
    </p:spTree>
    <p:extLst>
      <p:ext uri="{BB962C8B-B14F-4D97-AF65-F5344CB8AC3E}">
        <p14:creationId xmlns:p14="http://schemas.microsoft.com/office/powerpoint/2010/main" val="2244912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losing SAS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640452-C0E9-BB4A-8CF5-CE4FAA54E306}"/>
              </a:ext>
            </a:extLst>
          </p:cNvPr>
          <p:cNvSpPr/>
          <p:nvPr/>
        </p:nvSpPr>
        <p:spPr>
          <a:xfrm>
            <a:off x="0" y="-6046"/>
            <a:ext cx="9122591" cy="51232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close up of a logo&#10;&#10;Description automatically generated">
            <a:extLst>
              <a:ext uri="{FF2B5EF4-FFF2-40B4-BE49-F238E27FC236}">
                <a16:creationId xmlns:a16="http://schemas.microsoft.com/office/drawing/2014/main" id="{55DCED66-1892-224F-B3AD-DC1323E4C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2228850" cy="5143500"/>
          </a:xfrm>
          <a:prstGeom prst="rect">
            <a:avLst/>
          </a:prstGeom>
        </p:spPr>
      </p:pic>
      <p:sp>
        <p:nvSpPr>
          <p:cNvPr id="9" name="Text Placeholder 32">
            <a:extLst>
              <a:ext uri="{FF2B5EF4-FFF2-40B4-BE49-F238E27FC236}">
                <a16:creationId xmlns:a16="http://schemas.microsoft.com/office/drawing/2014/main" id="{1231D9FA-7877-D144-875E-EB15705E83A1}"/>
              </a:ext>
            </a:extLst>
          </p:cNvPr>
          <p:cNvSpPr>
            <a:spLocks noGrp="1"/>
          </p:cNvSpPr>
          <p:nvPr>
            <p:ph type="body" sz="quarter" idx="10"/>
          </p:nvPr>
        </p:nvSpPr>
        <p:spPr>
          <a:xfrm>
            <a:off x="1376653" y="1793688"/>
            <a:ext cx="6390694" cy="1556124"/>
          </a:xfrm>
        </p:spPr>
        <p:txBody>
          <a:bodyPr anchor="ctr">
            <a:normAutofit/>
          </a:bodyPr>
          <a:lstStyle>
            <a:lvl1pPr marL="0" indent="0" algn="ctr">
              <a:buNone/>
              <a:defRPr lang="en-US" sz="3000" b="1" kern="1200" dirty="0">
                <a:solidFill>
                  <a:schemeClr val="bg1"/>
                </a:solidFill>
                <a:latin typeface="Calibri" panose="020F0502020204030204" pitchFamily="34" charset="0"/>
                <a:ea typeface="+mn-ea"/>
                <a:cs typeface="Calibri" panose="020F0502020204030204" pitchFamily="34" charset="0"/>
              </a:defRPr>
            </a:lvl1pPr>
          </a:lstStyle>
          <a:p>
            <a:pPr lvl="0"/>
            <a:r>
              <a:rPr lang="en-US"/>
              <a:t>Click to edit Master text styles</a:t>
            </a:r>
          </a:p>
        </p:txBody>
      </p:sp>
      <p:sp>
        <p:nvSpPr>
          <p:cNvPr id="11" name="Rectangle 10">
            <a:extLst>
              <a:ext uri="{FF2B5EF4-FFF2-40B4-BE49-F238E27FC236}">
                <a16:creationId xmlns:a16="http://schemas.microsoft.com/office/drawing/2014/main" id="{60F2F4D0-EB0E-3842-9785-6EF69081820E}"/>
              </a:ext>
            </a:extLst>
          </p:cNvPr>
          <p:cNvSpPr/>
          <p:nvPr/>
        </p:nvSpPr>
        <p:spPr>
          <a:xfrm>
            <a:off x="0" y="0"/>
            <a:ext cx="2405925" cy="5148072"/>
          </a:xfrm>
          <a:prstGeom prst="rect">
            <a:avLst/>
          </a:prstGeom>
          <a:gradFill flip="none" rotWithShape="1">
            <a:gsLst>
              <a:gs pos="2000">
                <a:schemeClr val="tx2">
                  <a:alpha val="0"/>
                </a:schemeClr>
              </a:gs>
              <a:gs pos="100000">
                <a:schemeClr val="tx2">
                  <a:alpha val="36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41335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50"/>
            <a:ext cx="8229600" cy="6858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1761B5-25E4-47DD-9DA4-B7788AE73534}" type="slidenum">
              <a:rPr lang="en-US" smtClean="0"/>
              <a:pPr/>
              <a:t>‹#›</a:t>
            </a:fld>
            <a:endParaRPr lang="en-US"/>
          </a:p>
        </p:txBody>
      </p:sp>
      <p:sp>
        <p:nvSpPr>
          <p:cNvPr id="9" name="Content Placeholder 8"/>
          <p:cNvSpPr>
            <a:spLocks noGrp="1"/>
          </p:cNvSpPr>
          <p:nvPr>
            <p:ph sz="quarter" idx="1"/>
          </p:nvPr>
        </p:nvSpPr>
        <p:spPr>
          <a:xfrm>
            <a:off x="457200" y="914400"/>
            <a:ext cx="4041648" cy="370332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912114"/>
            <a:ext cx="4041648" cy="370332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2816017054"/>
      </p:ext>
    </p:extLst>
  </p:cSld>
  <p:clrMapOvr>
    <a:masterClrMapping/>
  </p:clrMapOvr>
  <p:transition>
    <p:fade thruBlk="1"/>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50"/>
            <a:ext cx="8229600" cy="6858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361705-BF82-4637-BD55-B46A2B54A32A}" type="slidenum">
              <a:rPr lang="en-US" smtClean="0"/>
              <a:pPr/>
              <a:t>‹#›</a:t>
            </a:fld>
            <a:endParaRPr lang="en-US"/>
          </a:p>
        </p:txBody>
      </p:sp>
      <p:sp>
        <p:nvSpPr>
          <p:cNvPr id="6" name="Isosceles Triangle 5"/>
          <p:cNvSpPr>
            <a:spLocks noChangeAspect="1"/>
          </p:cNvSpPr>
          <p:nvPr/>
        </p:nvSpPr>
        <p:spPr>
          <a:xfrm rot="5400000">
            <a:off x="442957" y="4835567"/>
            <a:ext cx="143137"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extLst>
      <p:ext uri="{BB962C8B-B14F-4D97-AF65-F5344CB8AC3E}">
        <p14:creationId xmlns:p14="http://schemas.microsoft.com/office/powerpoint/2010/main" val="2578209360"/>
      </p:ext>
    </p:extLst>
  </p:cSld>
  <p:clrMapOvr>
    <a:masterClrMapping/>
  </p:clrMapOvr>
  <p:transition>
    <p:fade thruBlk="1"/>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AS - 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640452-C0E9-BB4A-8CF5-CE4FAA54E306}"/>
              </a:ext>
            </a:extLst>
          </p:cNvPr>
          <p:cNvSpPr/>
          <p:nvPr/>
        </p:nvSpPr>
        <p:spPr>
          <a:xfrm>
            <a:off x="0" y="-2286"/>
            <a:ext cx="9144000" cy="51480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logo&#10;&#10;Description automatically generated">
            <a:extLst>
              <a:ext uri="{FF2B5EF4-FFF2-40B4-BE49-F238E27FC236}">
                <a16:creationId xmlns:a16="http://schemas.microsoft.com/office/drawing/2014/main" id="{55DCED66-1892-224F-B3AD-DC1323E4C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2228850" cy="5143500"/>
          </a:xfrm>
          <a:prstGeom prst="rect">
            <a:avLst/>
          </a:prstGeom>
        </p:spPr>
      </p:pic>
      <p:sp>
        <p:nvSpPr>
          <p:cNvPr id="9" name="Text Placeholder 32">
            <a:extLst>
              <a:ext uri="{FF2B5EF4-FFF2-40B4-BE49-F238E27FC236}">
                <a16:creationId xmlns:a16="http://schemas.microsoft.com/office/drawing/2014/main" id="{1231D9FA-7877-D144-875E-EB15705E83A1}"/>
              </a:ext>
            </a:extLst>
          </p:cNvPr>
          <p:cNvSpPr>
            <a:spLocks noGrp="1"/>
          </p:cNvSpPr>
          <p:nvPr>
            <p:ph type="body" sz="quarter" idx="10"/>
          </p:nvPr>
        </p:nvSpPr>
        <p:spPr>
          <a:xfrm>
            <a:off x="1653872" y="875926"/>
            <a:ext cx="6390694" cy="1556124"/>
          </a:xfrm>
        </p:spPr>
        <p:txBody>
          <a:bodyPr anchor="b">
            <a:normAutofit/>
          </a:bodyPr>
          <a:lstStyle>
            <a:lvl1pPr marL="0" indent="0" algn="l">
              <a:buNone/>
              <a:defRPr lang="en-US" sz="3000" b="1" kern="1200" dirty="0">
                <a:solidFill>
                  <a:schemeClr val="bg1"/>
                </a:solidFill>
                <a:latin typeface="Calibri" panose="020F0502020204030204" pitchFamily="34" charset="0"/>
                <a:ea typeface="+mn-ea"/>
                <a:cs typeface="Calibri" panose="020F0502020204030204" pitchFamily="34" charset="0"/>
              </a:defRPr>
            </a:lvl1pPr>
          </a:lstStyle>
          <a:p>
            <a:pPr lvl="0"/>
            <a:r>
              <a:rPr lang="en-US"/>
              <a:t>Click to edit Master text styles</a:t>
            </a:r>
          </a:p>
        </p:txBody>
      </p:sp>
      <p:sp>
        <p:nvSpPr>
          <p:cNvPr id="10" name="Text Placeholder 34">
            <a:extLst>
              <a:ext uri="{FF2B5EF4-FFF2-40B4-BE49-F238E27FC236}">
                <a16:creationId xmlns:a16="http://schemas.microsoft.com/office/drawing/2014/main" id="{9B949CCB-8408-0B41-9681-4ECA35605A82}"/>
              </a:ext>
            </a:extLst>
          </p:cNvPr>
          <p:cNvSpPr>
            <a:spLocks noGrp="1"/>
          </p:cNvSpPr>
          <p:nvPr>
            <p:ph type="body" sz="quarter" idx="11"/>
          </p:nvPr>
        </p:nvSpPr>
        <p:spPr>
          <a:xfrm>
            <a:off x="1653872" y="2484438"/>
            <a:ext cx="6390694" cy="1458912"/>
          </a:xfrm>
        </p:spPr>
        <p:txBody>
          <a:bodyPr/>
          <a:lstStyle>
            <a:lvl1pPr marL="0" indent="0" algn="l">
              <a:buNone/>
              <a:defRPr>
                <a:solidFill>
                  <a:schemeClr val="accent1">
                    <a:lumMod val="60000"/>
                    <a:lumOff val="40000"/>
                  </a:schemeClr>
                </a:solidFill>
                <a:latin typeface="+mj-lt"/>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1" name="Rectangle 10">
            <a:extLst>
              <a:ext uri="{FF2B5EF4-FFF2-40B4-BE49-F238E27FC236}">
                <a16:creationId xmlns:a16="http://schemas.microsoft.com/office/drawing/2014/main" id="{60F2F4D0-EB0E-3842-9785-6EF69081820E}"/>
              </a:ext>
            </a:extLst>
          </p:cNvPr>
          <p:cNvSpPr/>
          <p:nvPr/>
        </p:nvSpPr>
        <p:spPr>
          <a:xfrm>
            <a:off x="0" y="-2286"/>
            <a:ext cx="2405925" cy="5148072"/>
          </a:xfrm>
          <a:prstGeom prst="rect">
            <a:avLst/>
          </a:prstGeom>
          <a:gradFill flip="none" rotWithShape="1">
            <a:gsLst>
              <a:gs pos="2000">
                <a:schemeClr val="tx2">
                  <a:alpha val="0"/>
                </a:schemeClr>
              </a:gs>
              <a:gs pos="100000">
                <a:schemeClr val="tx2">
                  <a:alpha val="36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55688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AS - Section Header - Dark Blu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900AF95-1FC8-274C-A784-F831F6B8647F}"/>
              </a:ext>
            </a:extLst>
          </p:cNvPr>
          <p:cNvSpPr/>
          <p:nvPr/>
        </p:nvSpPr>
        <p:spPr>
          <a:xfrm>
            <a:off x="0" y="-6211"/>
            <a:ext cx="9144000" cy="515592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4">
            <a:extLst>
              <a:ext uri="{FF2B5EF4-FFF2-40B4-BE49-F238E27FC236}">
                <a16:creationId xmlns:a16="http://schemas.microsoft.com/office/drawing/2014/main" id="{B0C6AF5C-E29A-9E49-801E-0A1C09DFDE5F}"/>
              </a:ext>
            </a:extLst>
          </p:cNvPr>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1"/>
                </a:solidFill>
                <a:effectLst/>
                <a:uLnTx/>
                <a:uFillTx/>
                <a:latin typeface="+mn-lt"/>
                <a:ea typeface="Calibri" charset="0"/>
                <a:cs typeface="Arial" panose="020B0604020202020204" pitchFamily="34" charset="0"/>
              </a:rPr>
              <a:t>Copyright © SAS Institute Inc. All rights reserved.</a:t>
            </a:r>
          </a:p>
        </p:txBody>
      </p:sp>
      <p:pic>
        <p:nvPicPr>
          <p:cNvPr id="14" name="Picture 6">
            <a:extLst>
              <a:ext uri="{FF2B5EF4-FFF2-40B4-BE49-F238E27FC236}">
                <a16:creationId xmlns:a16="http://schemas.microsoft.com/office/drawing/2014/main" id="{6BFF7639-E4DF-3741-90C7-2DFCD9D26A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11892" y="4746756"/>
            <a:ext cx="558779" cy="253991"/>
          </a:xfrm>
          <a:prstGeom prst="rect">
            <a:avLst/>
          </a:prstGeom>
        </p:spPr>
      </p:pic>
      <p:pic>
        <p:nvPicPr>
          <p:cNvPr id="8" name="Picture 7" descr="A picture containing clock, light, drawing&#10;&#10;Description automatically generated">
            <a:extLst>
              <a:ext uri="{FF2B5EF4-FFF2-40B4-BE49-F238E27FC236}">
                <a16:creationId xmlns:a16="http://schemas.microsoft.com/office/drawing/2014/main" id="{60F9A2CE-31BE-CB49-98C4-EAE0F449CABA}"/>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23061" r="33611" b="20040"/>
          <a:stretch/>
        </p:blipFill>
        <p:spPr>
          <a:xfrm>
            <a:off x="4561295" y="-6045"/>
            <a:ext cx="4582705" cy="5149545"/>
          </a:xfrm>
          <a:prstGeom prst="rect">
            <a:avLst/>
          </a:prstGeom>
        </p:spPr>
      </p:pic>
      <p:sp>
        <p:nvSpPr>
          <p:cNvPr id="10" name="Text Placeholder 32">
            <a:extLst>
              <a:ext uri="{FF2B5EF4-FFF2-40B4-BE49-F238E27FC236}">
                <a16:creationId xmlns:a16="http://schemas.microsoft.com/office/drawing/2014/main" id="{D5BF76BC-A168-D846-A33A-DDC741AB2C49}"/>
              </a:ext>
            </a:extLst>
          </p:cNvPr>
          <p:cNvSpPr>
            <a:spLocks noGrp="1"/>
          </p:cNvSpPr>
          <p:nvPr>
            <p:ph type="body" sz="quarter" idx="10"/>
          </p:nvPr>
        </p:nvSpPr>
        <p:spPr>
          <a:xfrm>
            <a:off x="620203" y="875926"/>
            <a:ext cx="6390694" cy="1556124"/>
          </a:xfrm>
        </p:spPr>
        <p:txBody>
          <a:bodyPr anchor="b">
            <a:normAutofit/>
          </a:bodyPr>
          <a:lstStyle>
            <a:lvl1pPr marL="0" indent="0" algn="l">
              <a:buNone/>
              <a:defRPr lang="en-US" sz="3000" b="1" kern="1200" dirty="0">
                <a:solidFill>
                  <a:schemeClr val="bg1"/>
                </a:solidFill>
                <a:latin typeface="Calibri" panose="020F0502020204030204" pitchFamily="34" charset="0"/>
                <a:ea typeface="+mn-ea"/>
                <a:cs typeface="Calibri" panose="020F0502020204030204" pitchFamily="34" charset="0"/>
              </a:defRPr>
            </a:lvl1pPr>
          </a:lstStyle>
          <a:p>
            <a:pPr lvl="0"/>
            <a:r>
              <a:rPr lang="en-US"/>
              <a:t>Click to edit Master text styles</a:t>
            </a:r>
          </a:p>
        </p:txBody>
      </p:sp>
      <p:sp>
        <p:nvSpPr>
          <p:cNvPr id="11" name="Text Placeholder 34">
            <a:extLst>
              <a:ext uri="{FF2B5EF4-FFF2-40B4-BE49-F238E27FC236}">
                <a16:creationId xmlns:a16="http://schemas.microsoft.com/office/drawing/2014/main" id="{C8C0CE08-E9A8-3940-A81E-001DC88592F4}"/>
              </a:ext>
            </a:extLst>
          </p:cNvPr>
          <p:cNvSpPr>
            <a:spLocks noGrp="1"/>
          </p:cNvSpPr>
          <p:nvPr>
            <p:ph type="body" sz="quarter" idx="11"/>
          </p:nvPr>
        </p:nvSpPr>
        <p:spPr>
          <a:xfrm>
            <a:off x="620203" y="2484438"/>
            <a:ext cx="6390694" cy="1458912"/>
          </a:xfrm>
        </p:spPr>
        <p:txBody>
          <a:bodyPr/>
          <a:lstStyle>
            <a:lvl1pPr marL="0" indent="0" algn="l">
              <a:buNone/>
              <a:defRPr>
                <a:solidFill>
                  <a:schemeClr val="accent1">
                    <a:lumMod val="60000"/>
                    <a:lumOff val="40000"/>
                  </a:schemeClr>
                </a:solidFill>
                <a:latin typeface="+mj-lt"/>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ustDataLst>
      <p:tags r:id="rId1"/>
    </p:custDataLst>
    <p:extLst>
      <p:ext uri="{BB962C8B-B14F-4D97-AF65-F5344CB8AC3E}">
        <p14:creationId xmlns:p14="http://schemas.microsoft.com/office/powerpoint/2010/main" val="24437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AS - Content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Clr>
                <a:schemeClr val="bg2"/>
              </a:buClr>
              <a:defRPr>
                <a:solidFill>
                  <a:schemeClr val="bg1"/>
                </a:solidFill>
                <a:latin typeface="+mj-lt"/>
              </a:defRPr>
            </a:lvl1pPr>
            <a:lvl2pPr>
              <a:buClr>
                <a:schemeClr val="bg2"/>
              </a:buClr>
              <a:defRPr>
                <a:solidFill>
                  <a:schemeClr val="bg1"/>
                </a:solidFill>
                <a:latin typeface="+mj-lt"/>
              </a:defRPr>
            </a:lvl2pPr>
            <a:lvl3pPr>
              <a:buClr>
                <a:schemeClr val="bg2"/>
              </a:buClr>
              <a:defRPr>
                <a:solidFill>
                  <a:schemeClr val="bg1"/>
                </a:solidFill>
                <a:latin typeface="+mj-lt"/>
              </a:defRPr>
            </a:lvl3pPr>
            <a:lvl4pPr>
              <a:buClr>
                <a:schemeClr val="bg2"/>
              </a:buClr>
              <a:defRPr>
                <a:solidFill>
                  <a:schemeClr val="bg1"/>
                </a:solidFill>
                <a:latin typeface="+mj-lt"/>
              </a:defRPr>
            </a:lvl4pPr>
            <a:lvl5pPr>
              <a:buClr>
                <a:schemeClr val="bg2"/>
              </a:buClr>
              <a:defRPr>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p:nvPr>
        </p:nvSpPr>
        <p:spPr>
          <a:xfrm>
            <a:off x="628650" y="731838"/>
            <a:ext cx="7886700" cy="457200"/>
          </a:xfrm>
        </p:spPr>
        <p:txBody>
          <a:bodyPr anchor="t"/>
          <a:lstStyle>
            <a:lvl1pPr marL="0" indent="0" algn="ctr">
              <a:buNone/>
              <a:defRPr>
                <a:solidFill>
                  <a:schemeClr val="accent1">
                    <a:lumMod val="60000"/>
                    <a:lumOff val="40000"/>
                  </a:schemeClr>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334443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AS - Title &amp; Subtitle -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p:nvPr>
        </p:nvSpPr>
        <p:spPr>
          <a:xfrm>
            <a:off x="628650" y="731838"/>
            <a:ext cx="7886700" cy="457200"/>
          </a:xfrm>
        </p:spPr>
        <p:txBody>
          <a:bodyPr anchor="t"/>
          <a:lstStyle>
            <a:lvl1pPr marL="0" indent="0" algn="ctr">
              <a:buNone/>
              <a:defRPr>
                <a:solidFill>
                  <a:schemeClr val="accent1">
                    <a:lumMod val="60000"/>
                    <a:lumOff val="40000"/>
                  </a:schemeClr>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2984489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AS - 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Tree>
    <p:custDataLst>
      <p:tags r:id="rId1"/>
    </p:custDataLst>
    <p:extLst>
      <p:ext uri="{BB962C8B-B14F-4D97-AF65-F5344CB8AC3E}">
        <p14:creationId xmlns:p14="http://schemas.microsoft.com/office/powerpoint/2010/main" val="88305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AS - Section Header - Dark Blue">
    <p:spTree>
      <p:nvGrpSpPr>
        <p:cNvPr id="1" name=""/>
        <p:cNvGrpSpPr/>
        <p:nvPr/>
      </p:nvGrpSpPr>
      <p:grpSpPr>
        <a:xfrm>
          <a:off x="0" y="0"/>
          <a:ext cx="0" cy="0"/>
          <a:chOff x="0" y="0"/>
          <a:chExt cx="0" cy="0"/>
        </a:xfrm>
      </p:grpSpPr>
      <p:pic>
        <p:nvPicPr>
          <p:cNvPr id="6" name="Picture 5" descr="A picture containing clock, light, drawing&#10;&#10;Description automatically generated">
            <a:extLst>
              <a:ext uri="{FF2B5EF4-FFF2-40B4-BE49-F238E27FC236}">
                <a16:creationId xmlns:a16="http://schemas.microsoft.com/office/drawing/2014/main" id="{43AE3E76-C4CC-8245-858F-A891F08C3E5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3061" r="33611" b="20040"/>
          <a:stretch/>
        </p:blipFill>
        <p:spPr>
          <a:xfrm>
            <a:off x="4473890" y="32671"/>
            <a:ext cx="4582705" cy="5149545"/>
          </a:xfrm>
          <a:prstGeom prst="rect">
            <a:avLst/>
          </a:prstGeom>
        </p:spPr>
      </p:pic>
      <p:sp>
        <p:nvSpPr>
          <p:cNvPr id="11" name="Text Placeholder 34">
            <a:extLst>
              <a:ext uri="{FF2B5EF4-FFF2-40B4-BE49-F238E27FC236}">
                <a16:creationId xmlns:a16="http://schemas.microsoft.com/office/drawing/2014/main" id="{C8C0CE08-E9A8-3940-A81E-001DC88592F4}"/>
              </a:ext>
            </a:extLst>
          </p:cNvPr>
          <p:cNvSpPr>
            <a:spLocks noGrp="1"/>
          </p:cNvSpPr>
          <p:nvPr>
            <p:ph type="body" sz="quarter" idx="11"/>
          </p:nvPr>
        </p:nvSpPr>
        <p:spPr>
          <a:xfrm>
            <a:off x="620203" y="2484438"/>
            <a:ext cx="6390694" cy="1458912"/>
          </a:xfrm>
        </p:spPr>
        <p:txBody>
          <a:bodyPr>
            <a:normAutofit/>
          </a:bodyPr>
          <a:lstStyle>
            <a:lvl1pPr marL="0" indent="0" algn="l">
              <a:buNone/>
              <a:defRPr sz="2000">
                <a:solidFill>
                  <a:schemeClr val="accent1">
                    <a:lumMod val="60000"/>
                    <a:lumOff val="40000"/>
                  </a:schemeClr>
                </a:solidFill>
                <a:latin typeface="+mj-lt"/>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10" name="Text Placeholder 32">
            <a:extLst>
              <a:ext uri="{FF2B5EF4-FFF2-40B4-BE49-F238E27FC236}">
                <a16:creationId xmlns:a16="http://schemas.microsoft.com/office/drawing/2014/main" id="{D5BF76BC-A168-D846-A33A-DDC741AB2C49}"/>
              </a:ext>
            </a:extLst>
          </p:cNvPr>
          <p:cNvSpPr>
            <a:spLocks noGrp="1"/>
          </p:cNvSpPr>
          <p:nvPr>
            <p:ph type="body" sz="quarter" idx="10"/>
          </p:nvPr>
        </p:nvSpPr>
        <p:spPr>
          <a:xfrm>
            <a:off x="620203" y="875926"/>
            <a:ext cx="6390694" cy="1556124"/>
          </a:xfrm>
        </p:spPr>
        <p:txBody>
          <a:bodyPr anchor="b">
            <a:normAutofit/>
          </a:bodyPr>
          <a:lstStyle>
            <a:lvl1pPr marL="0" indent="0" algn="l">
              <a:buNone/>
              <a:defRPr lang="en-US" sz="3000" b="1" kern="1200" dirty="0">
                <a:solidFill>
                  <a:schemeClr val="bg1"/>
                </a:solidFill>
                <a:latin typeface="Calibri" panose="020F0502020204030204" pitchFamily="34" charset="0"/>
                <a:ea typeface="+mn-ea"/>
                <a:cs typeface="Calibri" panose="020F0502020204030204" pitchFamily="34" charset="0"/>
              </a:defRPr>
            </a:lvl1pPr>
          </a:lstStyle>
          <a:p>
            <a:pPr lvl="0"/>
            <a:r>
              <a:rPr lang="en-US"/>
              <a:t>Click to edit Master text styles</a:t>
            </a:r>
          </a:p>
        </p:txBody>
      </p:sp>
    </p:spTree>
    <p:custDataLst>
      <p:tags r:id="rId1"/>
    </p:custDataLst>
    <p:extLst>
      <p:ext uri="{BB962C8B-B14F-4D97-AF65-F5344CB8AC3E}">
        <p14:creationId xmlns:p14="http://schemas.microsoft.com/office/powerpoint/2010/main" val="2615853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AS - Comparison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lvl1pPr>
              <a:buClr>
                <a:schemeClr val="bg2"/>
              </a:buClr>
              <a:defRPr/>
            </a:lvl1pPr>
            <a:lvl2pPr>
              <a:buClr>
                <a:schemeClr val="bg2"/>
              </a:buClr>
              <a:defRPr/>
            </a:lvl2pPr>
            <a:lvl3pPr>
              <a:buClr>
                <a:schemeClr val="bg2"/>
              </a:buClr>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29150" y="1369219"/>
            <a:ext cx="3886200" cy="3263504"/>
          </a:xfrm>
        </p:spPr>
        <p:txBody>
          <a:bodyPr/>
          <a:lstStyle>
            <a:lvl1pPr>
              <a:buClr>
                <a:schemeClr val="bg2"/>
              </a:buClr>
              <a:defRPr/>
            </a:lvl1pPr>
            <a:lvl2pPr>
              <a:buClr>
                <a:schemeClr val="bg2"/>
              </a:buClr>
              <a:defRPr/>
            </a:lvl2pPr>
            <a:lvl3pPr>
              <a:buClr>
                <a:schemeClr val="bg2"/>
              </a:buClr>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EFE90ADF-F9C8-471B-A694-7C0B48436B41}"/>
              </a:ext>
            </a:extLst>
          </p:cNvPr>
          <p:cNvSpPr>
            <a:spLocks noGrp="1"/>
          </p:cNvSpPr>
          <p:nvPr>
            <p:ph type="body" sz="quarter" idx="10"/>
          </p:nvPr>
        </p:nvSpPr>
        <p:spPr>
          <a:xfrm>
            <a:off x="628650" y="731838"/>
            <a:ext cx="7886700" cy="457200"/>
          </a:xfrm>
        </p:spPr>
        <p:txBody>
          <a:bodyPr anchor="t"/>
          <a:lstStyle>
            <a:lvl1pPr marL="0" indent="0" algn="ctr">
              <a:buNone/>
              <a:defRPr>
                <a:solidFill>
                  <a:schemeClr val="accent1">
                    <a:lumMod val="60000"/>
                    <a:lumOff val="40000"/>
                  </a:schemeClr>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227334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AS - Content with Caption -">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E60C6F-E980-EE42-AE99-4BF9E126C012}"/>
              </a:ext>
            </a:extLst>
          </p:cNvPr>
          <p:cNvSpPr/>
          <p:nvPr/>
        </p:nvSpPr>
        <p:spPr>
          <a:xfrm>
            <a:off x="0" y="0"/>
            <a:ext cx="3127248" cy="5143500"/>
          </a:xfrm>
          <a:prstGeom prst="rect">
            <a:avLst/>
          </a:prstGeom>
          <a:gradFill flip="none" rotWithShape="1">
            <a:gsLst>
              <a:gs pos="0">
                <a:schemeClr val="tx2">
                  <a:lumMod val="90000"/>
                  <a:lumOff val="10000"/>
                </a:schemeClr>
              </a:gs>
              <a:gs pos="100000">
                <a:schemeClr val="tx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50D4204-70D0-4767-A333-0B97E79B59AE}"/>
              </a:ext>
            </a:extLst>
          </p:cNvPr>
          <p:cNvSpPr/>
          <p:nvPr/>
        </p:nvSpPr>
        <p:spPr>
          <a:xfrm>
            <a:off x="0" y="4650624"/>
            <a:ext cx="3193576" cy="49287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F2FC9C-401F-5C4C-88BC-0A45460C4F9C}"/>
              </a:ext>
            </a:extLst>
          </p:cNvPr>
          <p:cNvSpPr>
            <a:spLocks noGrp="1"/>
          </p:cNvSpPr>
          <p:nvPr>
            <p:ph type="title" hasCustomPrompt="1"/>
          </p:nvPr>
        </p:nvSpPr>
        <p:spPr>
          <a:xfrm>
            <a:off x="0" y="228887"/>
            <a:ext cx="3127248" cy="341632"/>
          </a:xfrm>
        </p:spPr>
        <p:txBody>
          <a:bodyPr lIns="91440" rIns="91440" anchor="t" anchorCtr="0">
            <a:spAutoFit/>
          </a:bodyPr>
          <a:lstStyle>
            <a:lvl1pPr algn="ctr" defTabSz="182880">
              <a:spcBef>
                <a:spcPts val="0"/>
              </a:spcBef>
              <a:defRPr sz="1800" baseline="0">
                <a:solidFill>
                  <a:schemeClr val="accent1">
                    <a:lumMod val="60000"/>
                    <a:lumOff val="40000"/>
                  </a:schemeClr>
                </a:solidFill>
                <a:effectLst/>
                <a:latin typeface="+mj-lt"/>
              </a:defRPr>
            </a:lvl1pPr>
          </a:lstStyle>
          <a:p>
            <a:r>
              <a:rPr lang="en-US" dirty="0"/>
              <a:t>Click to add title</a:t>
            </a:r>
          </a:p>
        </p:txBody>
      </p:sp>
      <p:sp>
        <p:nvSpPr>
          <p:cNvPr id="4" name="Text Placeholder 4">
            <a:extLst>
              <a:ext uri="{FF2B5EF4-FFF2-40B4-BE49-F238E27FC236}">
                <a16:creationId xmlns:a16="http://schemas.microsoft.com/office/drawing/2014/main" id="{0ADB52DD-F50B-834D-99B3-5D1C55A9E47D}"/>
              </a:ext>
            </a:extLst>
          </p:cNvPr>
          <p:cNvSpPr>
            <a:spLocks noGrp="1"/>
          </p:cNvSpPr>
          <p:nvPr>
            <p:ph type="body" sz="quarter" idx="13" hasCustomPrompt="1"/>
          </p:nvPr>
        </p:nvSpPr>
        <p:spPr>
          <a:xfrm>
            <a:off x="411480" y="996694"/>
            <a:ext cx="2304288" cy="615553"/>
          </a:xfrm>
        </p:spPr>
        <p:txBody>
          <a:bodyPr wrap="square" anchor="t" anchorCtr="0">
            <a:spAutoFit/>
          </a:bodyPr>
          <a:lstStyle>
            <a:lvl1pPr marL="0" indent="-182880" algn="l">
              <a:buFont typeface="Arial" pitchFamily="34" charset="0"/>
              <a:buNone/>
              <a:defRPr sz="2000" b="0" cap="none" baseline="0">
                <a:solidFill>
                  <a:schemeClr val="bg1">
                    <a:lumMod val="85000"/>
                  </a:schemeClr>
                </a:solidFill>
                <a:effectLst/>
                <a:latin typeface="+mn-lt"/>
              </a:defRPr>
            </a:lvl1pPr>
          </a:lstStyle>
          <a:p>
            <a:pPr lvl="0"/>
            <a:r>
              <a:rPr lang="en-US"/>
              <a:t>Click to edit caption text</a:t>
            </a:r>
          </a:p>
        </p:txBody>
      </p:sp>
      <p:sp>
        <p:nvSpPr>
          <p:cNvPr id="6" name="Text Placeholder 2">
            <a:extLst>
              <a:ext uri="{FF2B5EF4-FFF2-40B4-BE49-F238E27FC236}">
                <a16:creationId xmlns:a16="http://schemas.microsoft.com/office/drawing/2014/main" id="{AC4D2804-3DAD-EE40-936A-43F13F80C8DF}"/>
              </a:ext>
            </a:extLst>
          </p:cNvPr>
          <p:cNvSpPr>
            <a:spLocks noGrp="1"/>
          </p:cNvSpPr>
          <p:nvPr>
            <p:ph type="body" sz="quarter" idx="11" hasCustomPrompt="1"/>
          </p:nvPr>
        </p:nvSpPr>
        <p:spPr>
          <a:xfrm>
            <a:off x="3127248" y="637660"/>
            <a:ext cx="6016752" cy="274320"/>
          </a:xfrm>
        </p:spPr>
        <p:txBody>
          <a:bodyPr wrap="square" lIns="182880" rIns="182880" anchor="ctr" anchorCtr="0">
            <a:noAutofit/>
          </a:bodyPr>
          <a:lstStyle>
            <a:lvl1pPr marL="0" indent="0" algn="ctr">
              <a:lnSpc>
                <a:spcPct val="100000"/>
              </a:lnSpc>
              <a:spcBef>
                <a:spcPts val="0"/>
              </a:spcBef>
              <a:buFont typeface="Arial" pitchFamily="34" charset="0"/>
              <a:buNone/>
              <a:defRPr sz="1800" b="0" cap="none" baseline="0">
                <a:solidFill>
                  <a:schemeClr val="accent1">
                    <a:lumMod val="60000"/>
                    <a:lumOff val="40000"/>
                  </a:schemeClr>
                </a:solidFill>
                <a:effectLst/>
                <a:latin typeface="+mj-lt"/>
              </a:defRPr>
            </a:lvl1pPr>
          </a:lstStyle>
          <a:p>
            <a:pPr lvl="0"/>
            <a:r>
              <a:rPr lang="en-US"/>
              <a:t>Click to add subtitle</a:t>
            </a:r>
          </a:p>
        </p:txBody>
      </p:sp>
      <p:sp>
        <p:nvSpPr>
          <p:cNvPr id="7" name="Content Placeholder 3">
            <a:extLst>
              <a:ext uri="{FF2B5EF4-FFF2-40B4-BE49-F238E27FC236}">
                <a16:creationId xmlns:a16="http://schemas.microsoft.com/office/drawing/2014/main" id="{6A0DAF33-5110-D340-8044-FA8F4990F845}"/>
              </a:ext>
            </a:extLst>
          </p:cNvPr>
          <p:cNvSpPr>
            <a:spLocks noGrp="1"/>
          </p:cNvSpPr>
          <p:nvPr>
            <p:ph sz="quarter" idx="15" hasCustomPrompt="1"/>
          </p:nvPr>
        </p:nvSpPr>
        <p:spPr>
          <a:xfrm>
            <a:off x="3127248" y="920337"/>
            <a:ext cx="6016752" cy="4215653"/>
          </a:xfrm>
        </p:spPr>
        <p:txBody>
          <a:bodyPr wrap="square" lIns="365760" rIns="274320" bIns="91440" anchor="t" anchorCtr="0">
            <a:normAutofit/>
          </a:bodyPr>
          <a:lstStyle>
            <a:lvl1pPr>
              <a:buClr>
                <a:schemeClr val="bg2"/>
              </a:buClr>
              <a:defRPr sz="2000" baseline="0">
                <a:solidFill>
                  <a:schemeClr val="bg1"/>
                </a:solidFill>
              </a:defRPr>
            </a:lvl1pPr>
            <a:lvl2pPr>
              <a:buClr>
                <a:schemeClr val="bg2"/>
              </a:buClr>
              <a:defRPr baseline="0">
                <a:solidFill>
                  <a:schemeClr val="bg1">
                    <a:lumMod val="75000"/>
                  </a:schemeClr>
                </a:solidFill>
              </a:defRPr>
            </a:lvl2pPr>
            <a:lvl3pPr>
              <a:buClr>
                <a:schemeClr val="bg2"/>
              </a:buClr>
              <a:defRPr baseline="0">
                <a:solidFill>
                  <a:schemeClr val="bg1">
                    <a:lumMod val="75000"/>
                  </a:schemeClr>
                </a:solidFill>
              </a:defRPr>
            </a:lvl3pPr>
            <a:lvl4pPr>
              <a:defRPr baseline="0"/>
            </a:lvl4pPr>
            <a:lvl5pPr>
              <a:defRPr baseline="0"/>
            </a:lvl5pPr>
          </a:lstStyle>
          <a:p>
            <a:pPr lvl="0"/>
            <a:r>
              <a:rPr lang="en-US"/>
              <a:t>Click to add text or click an icon to add other content types.</a:t>
            </a:r>
          </a:p>
          <a:p>
            <a:pPr lvl="1"/>
            <a:r>
              <a:rPr lang="en-US"/>
              <a:t>Second level</a:t>
            </a:r>
          </a:p>
          <a:p>
            <a:pPr lvl="2"/>
            <a:r>
              <a:rPr lang="en-US"/>
              <a:t>Third level</a:t>
            </a:r>
          </a:p>
        </p:txBody>
      </p:sp>
      <p:sp>
        <p:nvSpPr>
          <p:cNvPr id="15" name="Text Placeholder 14">
            <a:extLst>
              <a:ext uri="{FF2B5EF4-FFF2-40B4-BE49-F238E27FC236}">
                <a16:creationId xmlns:a16="http://schemas.microsoft.com/office/drawing/2014/main" id="{6841ED34-FEB5-C146-83AC-389AC6CD9768}"/>
              </a:ext>
            </a:extLst>
          </p:cNvPr>
          <p:cNvSpPr>
            <a:spLocks noGrp="1"/>
          </p:cNvSpPr>
          <p:nvPr>
            <p:ph type="body" sz="quarter" idx="16" hasCustomPrompt="1"/>
          </p:nvPr>
        </p:nvSpPr>
        <p:spPr>
          <a:xfrm>
            <a:off x="3127375" y="228887"/>
            <a:ext cx="6016625" cy="409575"/>
          </a:xfrm>
        </p:spPr>
        <p:txBody>
          <a:bodyPr>
            <a:noAutofit/>
          </a:bodyPr>
          <a:lstStyle>
            <a:lvl1pPr marL="0" indent="0" algn="ctr">
              <a:buNone/>
              <a:defRPr sz="2800" b="1">
                <a:latin typeface="+mn-lt"/>
              </a:defRPr>
            </a:lvl1pPr>
          </a:lstStyle>
          <a:p>
            <a:pPr lvl="0"/>
            <a:r>
              <a:rPr lang="en-US"/>
              <a:t>Click to add title</a:t>
            </a:r>
          </a:p>
        </p:txBody>
      </p:sp>
      <p:grpSp>
        <p:nvGrpSpPr>
          <p:cNvPr id="16" name="Group 15">
            <a:extLst>
              <a:ext uri="{FF2B5EF4-FFF2-40B4-BE49-F238E27FC236}">
                <a16:creationId xmlns:a16="http://schemas.microsoft.com/office/drawing/2014/main" id="{9E23137D-5031-B540-810B-5B5014DDB875}"/>
              </a:ext>
            </a:extLst>
          </p:cNvPr>
          <p:cNvGrpSpPr/>
          <p:nvPr/>
        </p:nvGrpSpPr>
        <p:grpSpPr>
          <a:xfrm>
            <a:off x="100130" y="3903136"/>
            <a:ext cx="1843588" cy="1108928"/>
            <a:chOff x="92670" y="3892522"/>
            <a:chExt cx="1843588" cy="1108928"/>
          </a:xfrm>
        </p:grpSpPr>
        <p:sp>
          <p:nvSpPr>
            <p:cNvPr id="17" name="Freeform 16">
              <a:extLst>
                <a:ext uri="{FF2B5EF4-FFF2-40B4-BE49-F238E27FC236}">
                  <a16:creationId xmlns:a16="http://schemas.microsoft.com/office/drawing/2014/main" id="{84F2A5B7-99AC-BD49-8594-6DAE464CF372}"/>
                </a:ext>
              </a:extLst>
            </p:cNvPr>
            <p:cNvSpPr/>
            <p:nvPr/>
          </p:nvSpPr>
          <p:spPr>
            <a:xfrm>
              <a:off x="1836799" y="4889173"/>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AE995F31-A398-C943-8027-FFECF81903AA}"/>
                </a:ext>
              </a:extLst>
            </p:cNvPr>
            <p:cNvSpPr/>
            <p:nvPr/>
          </p:nvSpPr>
          <p:spPr>
            <a:xfrm>
              <a:off x="1587637"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60762E83-CF17-2247-AB0C-CDF3C02BC0D7}"/>
                </a:ext>
              </a:extLst>
            </p:cNvPr>
            <p:cNvSpPr/>
            <p:nvPr/>
          </p:nvSpPr>
          <p:spPr>
            <a:xfrm>
              <a:off x="1338476"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067A16E5-88F6-E34C-ADB8-42534BE72FC5}"/>
                </a:ext>
              </a:extLst>
            </p:cNvPr>
            <p:cNvSpPr/>
            <p:nvPr/>
          </p:nvSpPr>
          <p:spPr>
            <a:xfrm>
              <a:off x="1089315"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87822DD3-7A44-584E-8FDE-044968D0AF24}"/>
                </a:ext>
              </a:extLst>
            </p:cNvPr>
            <p:cNvSpPr/>
            <p:nvPr/>
          </p:nvSpPr>
          <p:spPr>
            <a:xfrm>
              <a:off x="1089315"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1CC0BCCA-D6DE-DD4E-8026-E1C841BE8CA7}"/>
                </a:ext>
              </a:extLst>
            </p:cNvPr>
            <p:cNvSpPr/>
            <p:nvPr/>
          </p:nvSpPr>
          <p:spPr>
            <a:xfrm>
              <a:off x="840154"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E8AED6F9-E6A3-EB4A-A55C-0740537659D6}"/>
                </a:ext>
              </a:extLst>
            </p:cNvPr>
            <p:cNvSpPr/>
            <p:nvPr/>
          </p:nvSpPr>
          <p:spPr>
            <a:xfrm>
              <a:off x="1089315"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3000"/>
              </a:srgbClr>
            </a:solidFill>
            <a:ln w="2052"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D44A5219-46D3-9D49-A8CC-36711F2BF6DB}"/>
                </a:ext>
              </a:extLst>
            </p:cNvPr>
            <p:cNvSpPr/>
            <p:nvPr/>
          </p:nvSpPr>
          <p:spPr>
            <a:xfrm>
              <a:off x="840154"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24628D6A-430F-AD46-B90A-8331A948822D}"/>
                </a:ext>
              </a:extLst>
            </p:cNvPr>
            <p:cNvSpPr/>
            <p:nvPr/>
          </p:nvSpPr>
          <p:spPr>
            <a:xfrm>
              <a:off x="590992" y="4889173"/>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F0B47CCF-EFB3-B44B-9884-4494451C2D72}"/>
                </a:ext>
              </a:extLst>
            </p:cNvPr>
            <p:cNvSpPr/>
            <p:nvPr/>
          </p:nvSpPr>
          <p:spPr>
            <a:xfrm>
              <a:off x="341831"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2A0D0CC0-B494-924D-8C7F-13E6CFA6A115}"/>
                </a:ext>
              </a:extLst>
            </p:cNvPr>
            <p:cNvSpPr/>
            <p:nvPr/>
          </p:nvSpPr>
          <p:spPr>
            <a:xfrm>
              <a:off x="92670"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1A103DE1-86D1-CC40-BC8E-F37870113828}"/>
                </a:ext>
              </a:extLst>
            </p:cNvPr>
            <p:cNvSpPr/>
            <p:nvPr/>
          </p:nvSpPr>
          <p:spPr>
            <a:xfrm>
              <a:off x="341831"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F85B7FDA-2A3D-5148-882C-7F5FD28C86D6}"/>
                </a:ext>
              </a:extLst>
            </p:cNvPr>
            <p:cNvSpPr/>
            <p:nvPr/>
          </p:nvSpPr>
          <p:spPr>
            <a:xfrm>
              <a:off x="341831"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D319DB66-4056-974A-B568-9BE51C46D6DB}"/>
                </a:ext>
              </a:extLst>
            </p:cNvPr>
            <p:cNvSpPr/>
            <p:nvPr/>
          </p:nvSpPr>
          <p:spPr>
            <a:xfrm>
              <a:off x="92670"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7D9D4266-26E2-A649-B58A-BBD393D3909A}"/>
                </a:ext>
              </a:extLst>
            </p:cNvPr>
            <p:cNvSpPr/>
            <p:nvPr/>
          </p:nvSpPr>
          <p:spPr>
            <a:xfrm>
              <a:off x="341831" y="414168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25792925-8473-D74D-AD5F-C84AAB25EA9D}"/>
                </a:ext>
              </a:extLst>
            </p:cNvPr>
            <p:cNvSpPr/>
            <p:nvPr/>
          </p:nvSpPr>
          <p:spPr>
            <a:xfrm>
              <a:off x="341831" y="389252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0FFE52ED-3497-1048-86AD-9D9A6F52BF03}"/>
                </a:ext>
              </a:extLst>
            </p:cNvPr>
            <p:cNvSpPr/>
            <p:nvPr/>
          </p:nvSpPr>
          <p:spPr>
            <a:xfrm>
              <a:off x="590992" y="4141684"/>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9AE3BE6B-1DF9-664B-8C6A-831ED119861F}"/>
                </a:ext>
              </a:extLst>
            </p:cNvPr>
            <p:cNvSpPr/>
            <p:nvPr/>
          </p:nvSpPr>
          <p:spPr>
            <a:xfrm>
              <a:off x="827337" y="4876356"/>
              <a:ext cx="125093" cy="125094"/>
            </a:xfrm>
            <a:custGeom>
              <a:avLst/>
              <a:gdLst>
                <a:gd name="connsiteX0" fmla="*/ 125093 w 125093"/>
                <a:gd name="connsiteY0" fmla="*/ 62547 h 125094"/>
                <a:gd name="connsiteX1" fmla="*/ 62547 w 125093"/>
                <a:gd name="connsiteY1" fmla="*/ 125094 h 125094"/>
                <a:gd name="connsiteX2" fmla="*/ 0 w 125093"/>
                <a:gd name="connsiteY2" fmla="*/ 62547 h 125094"/>
                <a:gd name="connsiteX3" fmla="*/ 62547 w 125093"/>
                <a:gd name="connsiteY3" fmla="*/ 0 h 125094"/>
                <a:gd name="connsiteX4" fmla="*/ 125093 w 125093"/>
                <a:gd name="connsiteY4" fmla="*/ 62547 h 12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93" h="125094">
                  <a:moveTo>
                    <a:pt x="125093" y="62547"/>
                  </a:moveTo>
                  <a:cubicBezTo>
                    <a:pt x="125093" y="97091"/>
                    <a:pt x="97090" y="125094"/>
                    <a:pt x="62547" y="125094"/>
                  </a:cubicBezTo>
                  <a:cubicBezTo>
                    <a:pt x="28003" y="125094"/>
                    <a:pt x="0" y="97091"/>
                    <a:pt x="0" y="62547"/>
                  </a:cubicBezTo>
                  <a:cubicBezTo>
                    <a:pt x="0" y="28003"/>
                    <a:pt x="28003" y="0"/>
                    <a:pt x="62547" y="0"/>
                  </a:cubicBezTo>
                  <a:cubicBezTo>
                    <a:pt x="97090" y="0"/>
                    <a:pt x="125093" y="28003"/>
                    <a:pt x="125093" y="62547"/>
                  </a:cubicBezTo>
                  <a:close/>
                </a:path>
              </a:pathLst>
            </a:custGeom>
            <a:solidFill>
              <a:srgbClr val="5CB5FF">
                <a:alpha val="25000"/>
              </a:srgbClr>
            </a:solidFill>
            <a:ln w="2052"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250767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SAS - Content with Image">
    <p:spTree>
      <p:nvGrpSpPr>
        <p:cNvPr id="1" name=""/>
        <p:cNvGrpSpPr/>
        <p:nvPr/>
      </p:nvGrpSpPr>
      <p:grpSpPr>
        <a:xfrm>
          <a:off x="0" y="0"/>
          <a:ext cx="0" cy="0"/>
          <a:chOff x="0" y="0"/>
          <a:chExt cx="0" cy="0"/>
        </a:xfrm>
      </p:grpSpPr>
      <p:sp>
        <p:nvSpPr>
          <p:cNvPr id="5" name="TextBox 3">
            <a:extLst>
              <a:ext uri="{FF2B5EF4-FFF2-40B4-BE49-F238E27FC236}">
                <a16:creationId xmlns:a16="http://schemas.microsoft.com/office/drawing/2014/main" id="{BA3B1AA2-50A5-4442-A897-3FD0C1BC19F0}"/>
              </a:ext>
            </a:extLst>
          </p:cNvPr>
          <p:cNvSpPr txBox="1"/>
          <p:nvPr/>
        </p:nvSpPr>
        <p:spPr>
          <a:xfrm>
            <a:off x="2230628" y="4679818"/>
            <a:ext cx="4673600" cy="297454"/>
          </a:xfrm>
          <a:prstGeom prst="rect">
            <a:avLst/>
          </a:prstGeom>
          <a:noFill/>
        </p:spPr>
        <p:txBody>
          <a:bodyPr wrap="square" rtlCol="0" anchor="ctr">
            <a:spAutoFit/>
          </a:bodyPr>
          <a:lstStyle/>
          <a:p>
            <a:pPr algn="ctr" defTabSz="243834"/>
            <a:r>
              <a:rPr lang="en-US" sz="1333" b="0" cap="all" spc="0" baseline="0" dirty="0">
                <a:solidFill>
                  <a:schemeClr val="bg1"/>
                </a:solidFill>
                <a:latin typeface="+mn-lt"/>
                <a:cs typeface="Arial" pitchFamily="34" charset="0"/>
              </a:rPr>
              <a:t>CONFIDENTIAL  •  DO NOT DISCLOSE</a:t>
            </a:r>
          </a:p>
        </p:txBody>
      </p:sp>
      <p:sp>
        <p:nvSpPr>
          <p:cNvPr id="17" name="Freeform 16">
            <a:extLst>
              <a:ext uri="{FF2B5EF4-FFF2-40B4-BE49-F238E27FC236}">
                <a16:creationId xmlns:a16="http://schemas.microsoft.com/office/drawing/2014/main" id="{B28BF588-A539-E84D-BAE7-8D1EE1761D7B}"/>
              </a:ext>
            </a:extLst>
          </p:cNvPr>
          <p:cNvSpPr/>
          <p:nvPr/>
        </p:nvSpPr>
        <p:spPr>
          <a:xfrm>
            <a:off x="3405809" y="-1"/>
            <a:ext cx="2724336" cy="4651514"/>
          </a:xfrm>
          <a:custGeom>
            <a:avLst/>
            <a:gdLst>
              <a:gd name="connsiteX0" fmla="*/ 2952243 w 3004957"/>
              <a:gd name="connsiteY0" fmla="*/ 0 h 5143500"/>
              <a:gd name="connsiteX1" fmla="*/ 3004957 w 3004957"/>
              <a:gd name="connsiteY1" fmla="*/ 0 h 5143500"/>
              <a:gd name="connsiteX2" fmla="*/ 52714 w 3004957"/>
              <a:gd name="connsiteY2" fmla="*/ 5143500 h 5143500"/>
              <a:gd name="connsiteX3" fmla="*/ 0 w 3004957"/>
              <a:gd name="connsiteY3" fmla="*/ 5143500 h 5143500"/>
              <a:gd name="connsiteX4" fmla="*/ 2952243 w 3004957"/>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957" h="5143500">
                <a:moveTo>
                  <a:pt x="2952243" y="0"/>
                </a:moveTo>
                <a:lnTo>
                  <a:pt x="3004957" y="0"/>
                </a:lnTo>
                <a:lnTo>
                  <a:pt x="52714" y="5143500"/>
                </a:lnTo>
                <a:lnTo>
                  <a:pt x="0" y="5143500"/>
                </a:lnTo>
                <a:lnTo>
                  <a:pt x="2952243" y="0"/>
                </a:lnTo>
                <a:close/>
              </a:path>
            </a:pathLst>
          </a:custGeom>
          <a:gradFill flip="none" rotWithShape="1">
            <a:gsLst>
              <a:gs pos="30000">
                <a:srgbClr val="3D5AAE"/>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9">
            <a:extLst>
              <a:ext uri="{FF2B5EF4-FFF2-40B4-BE49-F238E27FC236}">
                <a16:creationId xmlns:a16="http://schemas.microsoft.com/office/drawing/2014/main" id="{69FD8B09-C03A-1F47-8E8E-7F5B82C66987}"/>
              </a:ext>
            </a:extLst>
          </p:cNvPr>
          <p:cNvSpPr>
            <a:spLocks noGrp="1"/>
          </p:cNvSpPr>
          <p:nvPr>
            <p:ph type="body" sz="quarter" idx="11"/>
          </p:nvPr>
        </p:nvSpPr>
        <p:spPr>
          <a:xfrm>
            <a:off x="5394152" y="1751961"/>
            <a:ext cx="3357562" cy="1022310"/>
          </a:xfrm>
        </p:spPr>
        <p:txBody>
          <a:bodyPr/>
          <a:lstStyle>
            <a:lvl1pPr marL="0" indent="0">
              <a:buNone/>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
        <p:nvSpPr>
          <p:cNvPr id="7" name="Picture Placeholder 2">
            <a:extLst>
              <a:ext uri="{FF2B5EF4-FFF2-40B4-BE49-F238E27FC236}">
                <a16:creationId xmlns:a16="http://schemas.microsoft.com/office/drawing/2014/main" id="{2A0DCB78-264D-144D-A952-10F81BCE055A}"/>
              </a:ext>
            </a:extLst>
          </p:cNvPr>
          <p:cNvSpPr>
            <a:spLocks noGrp="1"/>
          </p:cNvSpPr>
          <p:nvPr>
            <p:ph type="pic" sz="quarter" idx="12"/>
          </p:nvPr>
        </p:nvSpPr>
        <p:spPr>
          <a:xfrm>
            <a:off x="-7058" y="-1"/>
            <a:ext cx="6081885" cy="4654853"/>
          </a:xfrm>
          <a:custGeom>
            <a:avLst/>
            <a:gdLst>
              <a:gd name="connsiteX0" fmla="*/ 0 w 3125788"/>
              <a:gd name="connsiteY0" fmla="*/ 5143500 h 5143500"/>
              <a:gd name="connsiteX1" fmla="*/ 781447 w 3125788"/>
              <a:gd name="connsiteY1" fmla="*/ 0 h 5143500"/>
              <a:gd name="connsiteX2" fmla="*/ 2344341 w 3125788"/>
              <a:gd name="connsiteY2" fmla="*/ 0 h 5143500"/>
              <a:gd name="connsiteX3" fmla="*/ 3125788 w 3125788"/>
              <a:gd name="connsiteY3" fmla="*/ 5143500 h 5143500"/>
              <a:gd name="connsiteX4" fmla="*/ 0 w 3125788"/>
              <a:gd name="connsiteY4" fmla="*/ 5143500 h 5143500"/>
              <a:gd name="connsiteX0" fmla="*/ 0 w 6074828"/>
              <a:gd name="connsiteY0" fmla="*/ 5143500 h 5143500"/>
              <a:gd name="connsiteX1" fmla="*/ 781447 w 6074828"/>
              <a:gd name="connsiteY1" fmla="*/ 0 h 5143500"/>
              <a:gd name="connsiteX2" fmla="*/ 6074828 w 6074828"/>
              <a:gd name="connsiteY2" fmla="*/ 0 h 5143500"/>
              <a:gd name="connsiteX3" fmla="*/ 3125788 w 6074828"/>
              <a:gd name="connsiteY3" fmla="*/ 5143500 h 5143500"/>
              <a:gd name="connsiteX4" fmla="*/ 0 w 6074828"/>
              <a:gd name="connsiteY4" fmla="*/ 5143500 h 5143500"/>
              <a:gd name="connsiteX0" fmla="*/ 7057 w 6081885"/>
              <a:gd name="connsiteY0" fmla="*/ 5143500 h 5143500"/>
              <a:gd name="connsiteX1" fmla="*/ 0 w 6081885"/>
              <a:gd name="connsiteY1" fmla="*/ 0 h 5143500"/>
              <a:gd name="connsiteX2" fmla="*/ 6081885 w 6081885"/>
              <a:gd name="connsiteY2" fmla="*/ 0 h 5143500"/>
              <a:gd name="connsiteX3" fmla="*/ 3132845 w 6081885"/>
              <a:gd name="connsiteY3" fmla="*/ 5143500 h 5143500"/>
              <a:gd name="connsiteX4" fmla="*/ 7057 w 6081885"/>
              <a:gd name="connsiteY4" fmla="*/ 5143500 h 5143500"/>
              <a:gd name="connsiteX0" fmla="*/ 7057 w 6081885"/>
              <a:gd name="connsiteY0" fmla="*/ 5143500 h 5143500"/>
              <a:gd name="connsiteX1" fmla="*/ 0 w 6081885"/>
              <a:gd name="connsiteY1" fmla="*/ 0 h 5143500"/>
              <a:gd name="connsiteX2" fmla="*/ 6081885 w 6081885"/>
              <a:gd name="connsiteY2" fmla="*/ 0 h 5143500"/>
              <a:gd name="connsiteX3" fmla="*/ 3397888 w 6081885"/>
              <a:gd name="connsiteY3" fmla="*/ 4653170 h 5143500"/>
              <a:gd name="connsiteX4" fmla="*/ 7057 w 6081885"/>
              <a:gd name="connsiteY4" fmla="*/ 5143500 h 5143500"/>
              <a:gd name="connsiteX0" fmla="*/ 7057 w 6081885"/>
              <a:gd name="connsiteY0" fmla="*/ 4659796 h 4659796"/>
              <a:gd name="connsiteX1" fmla="*/ 0 w 6081885"/>
              <a:gd name="connsiteY1" fmla="*/ 0 h 4659796"/>
              <a:gd name="connsiteX2" fmla="*/ 6081885 w 6081885"/>
              <a:gd name="connsiteY2" fmla="*/ 0 h 4659796"/>
              <a:gd name="connsiteX3" fmla="*/ 3397888 w 6081885"/>
              <a:gd name="connsiteY3" fmla="*/ 4653170 h 4659796"/>
              <a:gd name="connsiteX4" fmla="*/ 7057 w 6081885"/>
              <a:gd name="connsiteY4" fmla="*/ 4659796 h 4659796"/>
              <a:gd name="connsiteX0" fmla="*/ 7057 w 6081885"/>
              <a:gd name="connsiteY0" fmla="*/ 4659796 h 4659796"/>
              <a:gd name="connsiteX1" fmla="*/ 0 w 6081885"/>
              <a:gd name="connsiteY1" fmla="*/ 0 h 4659796"/>
              <a:gd name="connsiteX2" fmla="*/ 6081885 w 6081885"/>
              <a:gd name="connsiteY2" fmla="*/ 0 h 4659796"/>
              <a:gd name="connsiteX3" fmla="*/ 3402831 w 6081885"/>
              <a:gd name="connsiteY3" fmla="*/ 4653170 h 4659796"/>
              <a:gd name="connsiteX4" fmla="*/ 7057 w 6081885"/>
              <a:gd name="connsiteY4" fmla="*/ 4659796 h 4659796"/>
              <a:gd name="connsiteX0" fmla="*/ 2114 w 6081885"/>
              <a:gd name="connsiteY0" fmla="*/ 4654853 h 4654853"/>
              <a:gd name="connsiteX1" fmla="*/ 0 w 6081885"/>
              <a:gd name="connsiteY1" fmla="*/ 0 h 4654853"/>
              <a:gd name="connsiteX2" fmla="*/ 6081885 w 6081885"/>
              <a:gd name="connsiteY2" fmla="*/ 0 h 4654853"/>
              <a:gd name="connsiteX3" fmla="*/ 3402831 w 6081885"/>
              <a:gd name="connsiteY3" fmla="*/ 4653170 h 4654853"/>
              <a:gd name="connsiteX4" fmla="*/ 2114 w 6081885"/>
              <a:gd name="connsiteY4" fmla="*/ 4654853 h 465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1885" h="4654853">
                <a:moveTo>
                  <a:pt x="2114" y="4654853"/>
                </a:moveTo>
                <a:cubicBezTo>
                  <a:pt x="-238" y="2940353"/>
                  <a:pt x="2352" y="1714500"/>
                  <a:pt x="0" y="0"/>
                </a:cubicBezTo>
                <a:lnTo>
                  <a:pt x="6081885" y="0"/>
                </a:lnTo>
                <a:lnTo>
                  <a:pt x="3402831" y="4653170"/>
                </a:lnTo>
                <a:lnTo>
                  <a:pt x="2114" y="4654853"/>
                </a:lnTo>
                <a:close/>
              </a:path>
            </a:pathLst>
          </a:custGeom>
        </p:spPr>
        <p:txBody>
          <a:bodyPr/>
          <a:lstStyle/>
          <a:p>
            <a:endParaRPr lang="en-US"/>
          </a:p>
        </p:txBody>
      </p:sp>
    </p:spTree>
    <p:custDataLst>
      <p:tags r:id="rId1"/>
    </p:custDataLst>
    <p:extLst>
      <p:ext uri="{BB962C8B-B14F-4D97-AF65-F5344CB8AC3E}">
        <p14:creationId xmlns:p14="http://schemas.microsoft.com/office/powerpoint/2010/main" val="4246461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SAS - Blue Backgroun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696823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SAS - Image Only - White">
    <p:bg>
      <p:bgPr>
        <a:solidFill>
          <a:schemeClr val="bg1"/>
        </a:solidFill>
        <a:effectLst/>
      </p:bgPr>
    </p:bg>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827EE352-7D2C-A441-A898-DDF88FC2D8F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11892" y="4758271"/>
            <a:ext cx="558779" cy="230961"/>
          </a:xfrm>
          <a:prstGeom prst="rect">
            <a:avLst/>
          </a:prstGeom>
        </p:spPr>
      </p:pic>
      <p:sp>
        <p:nvSpPr>
          <p:cNvPr id="4" name="TextBox 4">
            <a:extLst>
              <a:ext uri="{FF2B5EF4-FFF2-40B4-BE49-F238E27FC236}">
                <a16:creationId xmlns:a16="http://schemas.microsoft.com/office/drawing/2014/main" id="{FC61EEC8-0C67-4E4B-96F0-B7FBDEF4618C}"/>
              </a:ext>
            </a:extLst>
          </p:cNvPr>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2"/>
                </a:solidFill>
                <a:effectLst/>
                <a:uLnTx/>
                <a:uFillTx/>
                <a:latin typeface="+mn-lt"/>
                <a:ea typeface="Calibri" charset="0"/>
                <a:cs typeface="Arial" panose="020B0604020202020204" pitchFamily="34" charset="0"/>
              </a:rPr>
              <a:t>Copyright © SAS Institute Inc. All rights reserved.</a:t>
            </a:r>
          </a:p>
        </p:txBody>
      </p:sp>
    </p:spTree>
    <p:custDataLst>
      <p:tags r:id="rId1"/>
    </p:custDataLst>
    <p:extLst>
      <p:ext uri="{BB962C8B-B14F-4D97-AF65-F5344CB8AC3E}">
        <p14:creationId xmlns:p14="http://schemas.microsoft.com/office/powerpoint/2010/main" val="204266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AS - Black Background">
    <p:bg>
      <p:bgPr>
        <a:solidFill>
          <a:srgbClr val="00000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51AFB0-E8BA-6E40-9F47-B58679E16989}"/>
              </a:ext>
            </a:extLst>
          </p:cNvPr>
          <p:cNvSpPr/>
          <p:nvPr/>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9CC8A4CC-C6DD-674E-9755-C2307DA101AD}"/>
              </a:ext>
            </a:extLst>
          </p:cNvPr>
          <p:cNvGrpSpPr/>
          <p:nvPr/>
        </p:nvGrpSpPr>
        <p:grpSpPr>
          <a:xfrm>
            <a:off x="8427835" y="4765184"/>
            <a:ext cx="526892" cy="220528"/>
            <a:chOff x="6145213" y="4384676"/>
            <a:chExt cx="1582738" cy="649287"/>
          </a:xfrm>
          <a:solidFill>
            <a:schemeClr val="bg2">
              <a:lumMod val="50000"/>
            </a:schemeClr>
          </a:solidFill>
        </p:grpSpPr>
        <p:sp>
          <p:nvSpPr>
            <p:cNvPr id="5" name="Freeform 6">
              <a:extLst>
                <a:ext uri="{FF2B5EF4-FFF2-40B4-BE49-F238E27FC236}">
                  <a16:creationId xmlns:a16="http://schemas.microsoft.com/office/drawing/2014/main" id="{FC0936E0-05D4-D944-94E4-FBA36E861837}"/>
                </a:ext>
              </a:extLst>
            </p:cNvPr>
            <p:cNvSpPr>
              <a:spLocks/>
            </p:cNvSpPr>
            <p:nvPr/>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E5ACFC61-8225-8F4F-A539-DCE60FEB039A}"/>
                </a:ext>
              </a:extLst>
            </p:cNvPr>
            <p:cNvSpPr>
              <a:spLocks noEditPoints="1"/>
            </p:cNvSpPr>
            <p:nvPr/>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AB029620-52DD-C540-9F66-FD8586A661D7}"/>
                </a:ext>
              </a:extLst>
            </p:cNvPr>
            <p:cNvSpPr>
              <a:spLocks/>
            </p:cNvSpPr>
            <p:nvPr/>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a:extLst>
                <a:ext uri="{FF2B5EF4-FFF2-40B4-BE49-F238E27FC236}">
                  <a16:creationId xmlns:a16="http://schemas.microsoft.com/office/drawing/2014/main" id="{5F2C8F16-8DA0-6A49-A6A6-F8C208B72416}"/>
                </a:ext>
              </a:extLst>
            </p:cNvPr>
            <p:cNvSpPr>
              <a:spLocks/>
            </p:cNvSpPr>
            <p:nvPr/>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a:extLst>
                <a:ext uri="{FF2B5EF4-FFF2-40B4-BE49-F238E27FC236}">
                  <a16:creationId xmlns:a16="http://schemas.microsoft.com/office/drawing/2014/main" id="{3F51FBB3-DAAD-0546-AF4C-840293C90D95}"/>
                </a:ext>
              </a:extLst>
            </p:cNvPr>
            <p:cNvSpPr>
              <a:spLocks/>
            </p:cNvSpPr>
            <p:nvPr/>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9">
              <a:extLst>
                <a:ext uri="{FF2B5EF4-FFF2-40B4-BE49-F238E27FC236}">
                  <a16:creationId xmlns:a16="http://schemas.microsoft.com/office/drawing/2014/main" id="{ED4644BB-791F-6241-8C89-AFA3C1325C38}"/>
                </a:ext>
              </a:extLst>
            </p:cNvPr>
            <p:cNvSpPr>
              <a:spLocks noEditPoints="1"/>
            </p:cNvSpPr>
            <p:nvPr/>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a:extLst>
                <a:ext uri="{FF2B5EF4-FFF2-40B4-BE49-F238E27FC236}">
                  <a16:creationId xmlns:a16="http://schemas.microsoft.com/office/drawing/2014/main" id="{2DAE9313-7E29-324E-B411-25184A85F9E3}"/>
                </a:ext>
              </a:extLst>
            </p:cNvPr>
            <p:cNvSpPr>
              <a:spLocks noEditPoints="1"/>
            </p:cNvSpPr>
            <p:nvPr/>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2" name="TextBox 3">
            <a:extLst>
              <a:ext uri="{FF2B5EF4-FFF2-40B4-BE49-F238E27FC236}">
                <a16:creationId xmlns:a16="http://schemas.microsoft.com/office/drawing/2014/main" id="{ACAC6727-2088-4147-A38A-47850B89BAF6}"/>
              </a:ext>
            </a:extLst>
          </p:cNvPr>
          <p:cNvSpPr txBox="1">
            <a:spLocks noChangeAspect="1"/>
          </p:cNvSpPr>
          <p:nvPr/>
        </p:nvSpPr>
        <p:spPr>
          <a:xfrm>
            <a:off x="3310128" y="4864608"/>
            <a:ext cx="2514600" cy="246221"/>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2">
                    <a:lumMod val="50000"/>
                  </a:schemeClr>
                </a:solidFill>
                <a:effectLst/>
                <a:uLnTx/>
                <a:uFillTx/>
                <a:latin typeface="+mn-lt"/>
                <a:ea typeface="Calibri" charset="0"/>
                <a:cs typeface="Arial" panose="020B0604020202020204" pitchFamily="34" charset="0"/>
              </a:rPr>
              <a:t>Company Confidential – For Internal Use Only</a:t>
            </a:r>
          </a:p>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2">
                    <a:lumMod val="50000"/>
                  </a:schemeClr>
                </a:solidFill>
                <a:effectLst/>
                <a:uLnTx/>
                <a:uFillTx/>
                <a:latin typeface="+mn-lt"/>
                <a:ea typeface="Calibri" charset="0"/>
                <a:cs typeface="Arial" panose="020B0604020202020204" pitchFamily="34" charset="0"/>
              </a:rPr>
              <a:t>Copyright © SAS Institute Inc. All rights reserved.</a:t>
            </a:r>
          </a:p>
        </p:txBody>
      </p:sp>
    </p:spTree>
    <p:custDataLst>
      <p:tags r:id="rId1"/>
    </p:custDataLst>
    <p:extLst>
      <p:ext uri="{BB962C8B-B14F-4D97-AF65-F5344CB8AC3E}">
        <p14:creationId xmlns:p14="http://schemas.microsoft.com/office/powerpoint/2010/main" val="1317263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Closing SAS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640452-C0E9-BB4A-8CF5-CE4FAA54E306}"/>
              </a:ext>
            </a:extLst>
          </p:cNvPr>
          <p:cNvSpPr/>
          <p:nvPr/>
        </p:nvSpPr>
        <p:spPr>
          <a:xfrm>
            <a:off x="0" y="-6047"/>
            <a:ext cx="9144000" cy="52173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logo&#10;&#10;Description automatically generated">
            <a:extLst>
              <a:ext uri="{FF2B5EF4-FFF2-40B4-BE49-F238E27FC236}">
                <a16:creationId xmlns:a16="http://schemas.microsoft.com/office/drawing/2014/main" id="{55DCED66-1892-224F-B3AD-DC1323E4C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2228850" cy="5143500"/>
          </a:xfrm>
          <a:prstGeom prst="rect">
            <a:avLst/>
          </a:prstGeom>
        </p:spPr>
      </p:pic>
      <p:sp>
        <p:nvSpPr>
          <p:cNvPr id="9" name="Text Placeholder 32">
            <a:extLst>
              <a:ext uri="{FF2B5EF4-FFF2-40B4-BE49-F238E27FC236}">
                <a16:creationId xmlns:a16="http://schemas.microsoft.com/office/drawing/2014/main" id="{1231D9FA-7877-D144-875E-EB15705E83A1}"/>
              </a:ext>
            </a:extLst>
          </p:cNvPr>
          <p:cNvSpPr>
            <a:spLocks noGrp="1"/>
          </p:cNvSpPr>
          <p:nvPr>
            <p:ph type="body" sz="quarter" idx="10"/>
          </p:nvPr>
        </p:nvSpPr>
        <p:spPr>
          <a:xfrm>
            <a:off x="1376653" y="1793688"/>
            <a:ext cx="6390694" cy="1556124"/>
          </a:xfrm>
        </p:spPr>
        <p:txBody>
          <a:bodyPr anchor="ctr">
            <a:normAutofit/>
          </a:bodyPr>
          <a:lstStyle>
            <a:lvl1pPr marL="0" indent="0" algn="ctr">
              <a:buNone/>
              <a:defRPr lang="en-US" sz="3000" b="1" kern="1200" dirty="0">
                <a:solidFill>
                  <a:schemeClr val="bg1"/>
                </a:solidFill>
                <a:latin typeface="Calibri" panose="020F0502020204030204" pitchFamily="34" charset="0"/>
                <a:ea typeface="+mn-ea"/>
                <a:cs typeface="Calibri" panose="020F0502020204030204" pitchFamily="34" charset="0"/>
              </a:defRPr>
            </a:lvl1pPr>
          </a:lstStyle>
          <a:p>
            <a:pPr lvl="0"/>
            <a:r>
              <a:rPr lang="en-US"/>
              <a:t>Click to edit Master text styles</a:t>
            </a:r>
          </a:p>
        </p:txBody>
      </p:sp>
      <p:sp>
        <p:nvSpPr>
          <p:cNvPr id="11" name="Rectangle 10">
            <a:extLst>
              <a:ext uri="{FF2B5EF4-FFF2-40B4-BE49-F238E27FC236}">
                <a16:creationId xmlns:a16="http://schemas.microsoft.com/office/drawing/2014/main" id="{60F2F4D0-EB0E-3842-9785-6EF69081820E}"/>
              </a:ext>
            </a:extLst>
          </p:cNvPr>
          <p:cNvSpPr/>
          <p:nvPr/>
        </p:nvSpPr>
        <p:spPr>
          <a:xfrm>
            <a:off x="0" y="0"/>
            <a:ext cx="2405925" cy="5148072"/>
          </a:xfrm>
          <a:prstGeom prst="rect">
            <a:avLst/>
          </a:prstGeom>
          <a:gradFill flip="none" rotWithShape="1">
            <a:gsLst>
              <a:gs pos="2000">
                <a:schemeClr val="tx2">
                  <a:alpha val="0"/>
                </a:schemeClr>
              </a:gs>
              <a:gs pos="100000">
                <a:schemeClr val="tx2">
                  <a:alpha val="36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4">
            <a:extLst>
              <a:ext uri="{FF2B5EF4-FFF2-40B4-BE49-F238E27FC236}">
                <a16:creationId xmlns:a16="http://schemas.microsoft.com/office/drawing/2014/main" id="{64A8B58C-CD7F-6F4B-B6E8-178EEF4B15DC}"/>
              </a:ext>
            </a:extLst>
          </p:cNvPr>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1"/>
                </a:solidFill>
                <a:effectLst/>
                <a:uLnTx/>
                <a:uFillTx/>
                <a:latin typeface="+mn-lt"/>
                <a:ea typeface="Calibri" charset="0"/>
                <a:cs typeface="Arial" panose="020B0604020202020204" pitchFamily="34" charset="0"/>
              </a:rPr>
              <a:t>Copyright © SAS Institute Inc. All rights reserved.</a:t>
            </a:r>
          </a:p>
        </p:txBody>
      </p:sp>
      <p:pic>
        <p:nvPicPr>
          <p:cNvPr id="15" name="Picture 14">
            <a:extLst>
              <a:ext uri="{FF2B5EF4-FFF2-40B4-BE49-F238E27FC236}">
                <a16:creationId xmlns:a16="http://schemas.microsoft.com/office/drawing/2014/main" id="{BDDF8B79-0449-724D-9AE1-DD5080E117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6635" y="4475284"/>
            <a:ext cx="1112368" cy="618852"/>
          </a:xfrm>
          <a:prstGeom prst="rect">
            <a:avLst/>
          </a:prstGeom>
        </p:spPr>
      </p:pic>
      <p:sp>
        <p:nvSpPr>
          <p:cNvPr id="2" name="TextBox 1">
            <a:extLst>
              <a:ext uri="{FF2B5EF4-FFF2-40B4-BE49-F238E27FC236}">
                <a16:creationId xmlns:a16="http://schemas.microsoft.com/office/drawing/2014/main" id="{503DB4AB-A9DE-4660-939A-CBDF75AC178E}"/>
              </a:ext>
            </a:extLst>
          </p:cNvPr>
          <p:cNvSpPr txBox="1"/>
          <p:nvPr/>
        </p:nvSpPr>
        <p:spPr>
          <a:xfrm>
            <a:off x="4078010" y="4138459"/>
            <a:ext cx="1009314" cy="400110"/>
          </a:xfrm>
          <a:prstGeom prst="rect">
            <a:avLst/>
          </a:prstGeom>
          <a:noFill/>
        </p:spPr>
        <p:txBody>
          <a:bodyPr wrap="none" rtlCol="0">
            <a:spAutoFit/>
          </a:bodyPr>
          <a:lstStyle/>
          <a:p>
            <a:pPr algn="ctr"/>
            <a:r>
              <a:rPr lang="en-US" sz="2000" dirty="0">
                <a:solidFill>
                  <a:schemeClr val="bg1"/>
                </a:solidFill>
                <a:latin typeface="+mj-lt"/>
              </a:rPr>
              <a:t>sas.com</a:t>
            </a:r>
          </a:p>
        </p:txBody>
      </p:sp>
    </p:spTree>
    <p:custDataLst>
      <p:tags r:id="rId1"/>
    </p:custDataLst>
    <p:extLst>
      <p:ext uri="{BB962C8B-B14F-4D97-AF65-F5344CB8AC3E}">
        <p14:creationId xmlns:p14="http://schemas.microsoft.com/office/powerpoint/2010/main" val="427373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AS - Content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Clr>
                <a:schemeClr val="bg2"/>
              </a:buClr>
              <a:defRPr>
                <a:solidFill>
                  <a:schemeClr val="bg1"/>
                </a:solidFill>
                <a:latin typeface="+mj-lt"/>
              </a:defRPr>
            </a:lvl1pPr>
            <a:lvl2pPr>
              <a:buClr>
                <a:schemeClr val="bg2"/>
              </a:buClr>
              <a:defRPr>
                <a:solidFill>
                  <a:schemeClr val="bg1"/>
                </a:solidFill>
                <a:latin typeface="+mj-lt"/>
              </a:defRPr>
            </a:lvl2pPr>
            <a:lvl3pPr>
              <a:buClr>
                <a:schemeClr val="bg2"/>
              </a:buClr>
              <a:defRPr>
                <a:solidFill>
                  <a:schemeClr val="bg1"/>
                </a:solidFill>
                <a:latin typeface="+mj-lt"/>
              </a:defRPr>
            </a:lvl3pPr>
            <a:lvl4pPr>
              <a:buClr>
                <a:schemeClr val="bg2"/>
              </a:buClr>
              <a:defRPr>
                <a:solidFill>
                  <a:schemeClr val="bg1"/>
                </a:solidFill>
                <a:latin typeface="+mj-lt"/>
              </a:defRPr>
            </a:lvl4pPr>
            <a:lvl5pPr>
              <a:buClr>
                <a:schemeClr val="bg2"/>
              </a:buClr>
              <a:defRPr>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p:nvPr>
        </p:nvSpPr>
        <p:spPr>
          <a:xfrm>
            <a:off x="628650" y="731838"/>
            <a:ext cx="7886700" cy="457200"/>
          </a:xfrm>
        </p:spPr>
        <p:txBody>
          <a:bodyPr anchor="t"/>
          <a:lstStyle>
            <a:lvl1pPr marL="0" indent="0" algn="ctr">
              <a:buNone/>
              <a:defRPr>
                <a:solidFill>
                  <a:schemeClr val="accent1">
                    <a:lumMod val="60000"/>
                    <a:lumOff val="40000"/>
                  </a:schemeClr>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424739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AS - Title &amp; Subtitle -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p:nvPr>
        </p:nvSpPr>
        <p:spPr>
          <a:xfrm>
            <a:off x="628650" y="731838"/>
            <a:ext cx="7886700" cy="457200"/>
          </a:xfrm>
        </p:spPr>
        <p:txBody>
          <a:bodyPr anchor="t"/>
          <a:lstStyle>
            <a:lvl1pPr marL="0" indent="0" algn="ctr">
              <a:buNone/>
              <a:defRPr>
                <a:solidFill>
                  <a:schemeClr val="accent1">
                    <a:lumMod val="60000"/>
                    <a:lumOff val="40000"/>
                  </a:schemeClr>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1002907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AS - 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bg1"/>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685891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AS - Comparison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lvl1pPr>
              <a:buClr>
                <a:schemeClr val="bg2"/>
              </a:buClr>
              <a:defRPr/>
            </a:lvl1pPr>
            <a:lvl2pPr>
              <a:buClr>
                <a:schemeClr val="bg2"/>
              </a:buClr>
              <a:defRPr/>
            </a:lvl2pPr>
            <a:lvl3pPr>
              <a:buClr>
                <a:schemeClr val="bg2"/>
              </a:buClr>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29150" y="1369219"/>
            <a:ext cx="3886200" cy="3263504"/>
          </a:xfrm>
        </p:spPr>
        <p:txBody>
          <a:bodyPr/>
          <a:lstStyle>
            <a:lvl1pPr>
              <a:buClr>
                <a:schemeClr val="bg2"/>
              </a:buClr>
              <a:defRPr/>
            </a:lvl1pPr>
            <a:lvl2pPr>
              <a:buClr>
                <a:schemeClr val="bg2"/>
              </a:buClr>
              <a:defRPr/>
            </a:lvl2pPr>
            <a:lvl3pPr>
              <a:buClr>
                <a:schemeClr val="bg2"/>
              </a:buClr>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EFE90ADF-F9C8-471B-A694-7C0B48436B41}"/>
              </a:ext>
            </a:extLst>
          </p:cNvPr>
          <p:cNvSpPr>
            <a:spLocks noGrp="1"/>
          </p:cNvSpPr>
          <p:nvPr>
            <p:ph type="body" sz="quarter" idx="10"/>
          </p:nvPr>
        </p:nvSpPr>
        <p:spPr>
          <a:xfrm>
            <a:off x="628650" y="731838"/>
            <a:ext cx="7886700" cy="457200"/>
          </a:xfrm>
        </p:spPr>
        <p:txBody>
          <a:bodyPr anchor="t"/>
          <a:lstStyle>
            <a:lvl1pPr marL="0" indent="0" algn="ctr">
              <a:buNone/>
              <a:defRPr>
                <a:solidFill>
                  <a:schemeClr val="accent1">
                    <a:lumMod val="60000"/>
                    <a:lumOff val="40000"/>
                  </a:schemeClr>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2216730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AS - Content with Caption -">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E60C6F-E980-EE42-AE99-4BF9E126C012}"/>
              </a:ext>
            </a:extLst>
          </p:cNvPr>
          <p:cNvSpPr/>
          <p:nvPr/>
        </p:nvSpPr>
        <p:spPr>
          <a:xfrm>
            <a:off x="0" y="0"/>
            <a:ext cx="3127248" cy="5143500"/>
          </a:xfrm>
          <a:prstGeom prst="rect">
            <a:avLst/>
          </a:prstGeom>
          <a:gradFill flip="none" rotWithShape="1">
            <a:gsLst>
              <a:gs pos="0">
                <a:schemeClr val="tx2">
                  <a:lumMod val="90000"/>
                  <a:lumOff val="10000"/>
                </a:schemeClr>
              </a:gs>
              <a:gs pos="100000">
                <a:schemeClr val="tx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F2FC9C-401F-5C4C-88BC-0A45460C4F9C}"/>
              </a:ext>
            </a:extLst>
          </p:cNvPr>
          <p:cNvSpPr>
            <a:spLocks noGrp="1"/>
          </p:cNvSpPr>
          <p:nvPr>
            <p:ph type="title" hasCustomPrompt="1"/>
          </p:nvPr>
        </p:nvSpPr>
        <p:spPr>
          <a:xfrm>
            <a:off x="0" y="228887"/>
            <a:ext cx="3127248" cy="341632"/>
          </a:xfrm>
        </p:spPr>
        <p:txBody>
          <a:bodyPr lIns="91440" rIns="91440" anchor="t" anchorCtr="0">
            <a:spAutoFit/>
          </a:bodyPr>
          <a:lstStyle>
            <a:lvl1pPr algn="ctr" defTabSz="182880">
              <a:spcBef>
                <a:spcPts val="0"/>
              </a:spcBef>
              <a:defRPr sz="1800" baseline="0">
                <a:solidFill>
                  <a:schemeClr val="accent1">
                    <a:lumMod val="60000"/>
                    <a:lumOff val="40000"/>
                  </a:schemeClr>
                </a:solidFill>
                <a:effectLst/>
                <a:latin typeface="+mj-lt"/>
              </a:defRPr>
            </a:lvl1pPr>
          </a:lstStyle>
          <a:p>
            <a:r>
              <a:rPr lang="en-US" dirty="0"/>
              <a:t>Click to add title</a:t>
            </a:r>
          </a:p>
        </p:txBody>
      </p:sp>
      <p:sp>
        <p:nvSpPr>
          <p:cNvPr id="4" name="Text Placeholder 4">
            <a:extLst>
              <a:ext uri="{FF2B5EF4-FFF2-40B4-BE49-F238E27FC236}">
                <a16:creationId xmlns:a16="http://schemas.microsoft.com/office/drawing/2014/main" id="{0ADB52DD-F50B-834D-99B3-5D1C55A9E47D}"/>
              </a:ext>
            </a:extLst>
          </p:cNvPr>
          <p:cNvSpPr>
            <a:spLocks noGrp="1"/>
          </p:cNvSpPr>
          <p:nvPr>
            <p:ph type="body" sz="quarter" idx="13" hasCustomPrompt="1"/>
          </p:nvPr>
        </p:nvSpPr>
        <p:spPr>
          <a:xfrm>
            <a:off x="411480" y="996694"/>
            <a:ext cx="2304288" cy="615553"/>
          </a:xfrm>
        </p:spPr>
        <p:txBody>
          <a:bodyPr wrap="square" anchor="t" anchorCtr="0">
            <a:spAutoFit/>
          </a:bodyPr>
          <a:lstStyle>
            <a:lvl1pPr marL="0" indent="-182880" algn="l">
              <a:buFont typeface="Arial" pitchFamily="34" charset="0"/>
              <a:buNone/>
              <a:defRPr sz="2000" b="0" cap="none" baseline="0">
                <a:solidFill>
                  <a:schemeClr val="bg1">
                    <a:lumMod val="85000"/>
                  </a:schemeClr>
                </a:solidFill>
                <a:effectLst/>
                <a:latin typeface="+mn-lt"/>
              </a:defRPr>
            </a:lvl1pPr>
          </a:lstStyle>
          <a:p>
            <a:pPr lvl="0"/>
            <a:r>
              <a:rPr lang="en-US"/>
              <a:t>Click to edit caption text</a:t>
            </a:r>
          </a:p>
        </p:txBody>
      </p:sp>
      <p:sp>
        <p:nvSpPr>
          <p:cNvPr id="6" name="Text Placeholder 2">
            <a:extLst>
              <a:ext uri="{FF2B5EF4-FFF2-40B4-BE49-F238E27FC236}">
                <a16:creationId xmlns:a16="http://schemas.microsoft.com/office/drawing/2014/main" id="{AC4D2804-3DAD-EE40-936A-43F13F80C8DF}"/>
              </a:ext>
            </a:extLst>
          </p:cNvPr>
          <p:cNvSpPr>
            <a:spLocks noGrp="1"/>
          </p:cNvSpPr>
          <p:nvPr>
            <p:ph type="body" sz="quarter" idx="11" hasCustomPrompt="1"/>
          </p:nvPr>
        </p:nvSpPr>
        <p:spPr>
          <a:xfrm>
            <a:off x="3127248" y="637660"/>
            <a:ext cx="6016752" cy="274320"/>
          </a:xfrm>
        </p:spPr>
        <p:txBody>
          <a:bodyPr wrap="square" lIns="182880" rIns="182880" anchor="ctr" anchorCtr="0">
            <a:noAutofit/>
          </a:bodyPr>
          <a:lstStyle>
            <a:lvl1pPr marL="0" indent="0" algn="ctr">
              <a:lnSpc>
                <a:spcPct val="100000"/>
              </a:lnSpc>
              <a:spcBef>
                <a:spcPts val="0"/>
              </a:spcBef>
              <a:buFont typeface="Arial" pitchFamily="34" charset="0"/>
              <a:buNone/>
              <a:defRPr sz="1800" b="0" cap="none" baseline="0">
                <a:solidFill>
                  <a:schemeClr val="accent1">
                    <a:lumMod val="60000"/>
                    <a:lumOff val="40000"/>
                  </a:schemeClr>
                </a:solidFill>
                <a:effectLst/>
                <a:latin typeface="+mj-lt"/>
              </a:defRPr>
            </a:lvl1pPr>
          </a:lstStyle>
          <a:p>
            <a:pPr lvl="0"/>
            <a:r>
              <a:rPr lang="en-US"/>
              <a:t>Click to add subtitle</a:t>
            </a:r>
          </a:p>
        </p:txBody>
      </p:sp>
      <p:sp>
        <p:nvSpPr>
          <p:cNvPr id="7" name="Content Placeholder 3">
            <a:extLst>
              <a:ext uri="{FF2B5EF4-FFF2-40B4-BE49-F238E27FC236}">
                <a16:creationId xmlns:a16="http://schemas.microsoft.com/office/drawing/2014/main" id="{6A0DAF33-5110-D340-8044-FA8F4990F845}"/>
              </a:ext>
            </a:extLst>
          </p:cNvPr>
          <p:cNvSpPr>
            <a:spLocks noGrp="1"/>
          </p:cNvSpPr>
          <p:nvPr>
            <p:ph sz="quarter" idx="15" hasCustomPrompt="1"/>
          </p:nvPr>
        </p:nvSpPr>
        <p:spPr>
          <a:xfrm>
            <a:off x="3127248" y="920337"/>
            <a:ext cx="6016752" cy="4215653"/>
          </a:xfrm>
        </p:spPr>
        <p:txBody>
          <a:bodyPr wrap="square" lIns="365760" rIns="274320" bIns="91440" anchor="t" anchorCtr="0">
            <a:normAutofit/>
          </a:bodyPr>
          <a:lstStyle>
            <a:lvl1pPr>
              <a:buClr>
                <a:schemeClr val="bg2"/>
              </a:buClr>
              <a:defRPr sz="2000" baseline="0">
                <a:solidFill>
                  <a:schemeClr val="bg1"/>
                </a:solidFill>
              </a:defRPr>
            </a:lvl1pPr>
            <a:lvl2pPr>
              <a:buClr>
                <a:schemeClr val="bg2"/>
              </a:buClr>
              <a:defRPr baseline="0">
                <a:solidFill>
                  <a:schemeClr val="bg1">
                    <a:lumMod val="75000"/>
                  </a:schemeClr>
                </a:solidFill>
              </a:defRPr>
            </a:lvl2pPr>
            <a:lvl3pPr>
              <a:buClr>
                <a:schemeClr val="bg2"/>
              </a:buClr>
              <a:defRPr baseline="0">
                <a:solidFill>
                  <a:schemeClr val="bg1">
                    <a:lumMod val="75000"/>
                  </a:schemeClr>
                </a:solidFill>
              </a:defRPr>
            </a:lvl3pPr>
            <a:lvl4pPr>
              <a:defRPr baseline="0"/>
            </a:lvl4pPr>
            <a:lvl5pPr>
              <a:defRPr baseline="0"/>
            </a:lvl5pPr>
          </a:lstStyle>
          <a:p>
            <a:pPr lvl="0"/>
            <a:r>
              <a:rPr lang="en-US"/>
              <a:t>Click to add text or click an icon to add other content types.</a:t>
            </a:r>
          </a:p>
          <a:p>
            <a:pPr lvl="1"/>
            <a:r>
              <a:rPr lang="en-US"/>
              <a:t>Second level</a:t>
            </a:r>
          </a:p>
          <a:p>
            <a:pPr lvl="2"/>
            <a:r>
              <a:rPr lang="en-US"/>
              <a:t>Third level</a:t>
            </a:r>
          </a:p>
        </p:txBody>
      </p:sp>
      <p:sp>
        <p:nvSpPr>
          <p:cNvPr id="15" name="Text Placeholder 14">
            <a:extLst>
              <a:ext uri="{FF2B5EF4-FFF2-40B4-BE49-F238E27FC236}">
                <a16:creationId xmlns:a16="http://schemas.microsoft.com/office/drawing/2014/main" id="{6841ED34-FEB5-C146-83AC-389AC6CD9768}"/>
              </a:ext>
            </a:extLst>
          </p:cNvPr>
          <p:cNvSpPr>
            <a:spLocks noGrp="1"/>
          </p:cNvSpPr>
          <p:nvPr>
            <p:ph type="body" sz="quarter" idx="16" hasCustomPrompt="1"/>
          </p:nvPr>
        </p:nvSpPr>
        <p:spPr>
          <a:xfrm>
            <a:off x="3127375" y="228887"/>
            <a:ext cx="6016625" cy="409575"/>
          </a:xfrm>
        </p:spPr>
        <p:txBody>
          <a:bodyPr>
            <a:noAutofit/>
          </a:bodyPr>
          <a:lstStyle>
            <a:lvl1pPr marL="0" indent="0" algn="ctr">
              <a:buNone/>
              <a:defRPr sz="2800" b="1">
                <a:latin typeface="+mn-lt"/>
              </a:defRPr>
            </a:lvl1pPr>
          </a:lstStyle>
          <a:p>
            <a:pPr lvl="0"/>
            <a:r>
              <a:rPr lang="en-US"/>
              <a:t>Click to add title</a:t>
            </a:r>
          </a:p>
        </p:txBody>
      </p:sp>
      <p:grpSp>
        <p:nvGrpSpPr>
          <p:cNvPr id="16" name="Group 15">
            <a:extLst>
              <a:ext uri="{FF2B5EF4-FFF2-40B4-BE49-F238E27FC236}">
                <a16:creationId xmlns:a16="http://schemas.microsoft.com/office/drawing/2014/main" id="{9E23137D-5031-B540-810B-5B5014DDB875}"/>
              </a:ext>
            </a:extLst>
          </p:cNvPr>
          <p:cNvGrpSpPr/>
          <p:nvPr/>
        </p:nvGrpSpPr>
        <p:grpSpPr>
          <a:xfrm>
            <a:off x="100130" y="3903136"/>
            <a:ext cx="1843588" cy="1108928"/>
            <a:chOff x="92670" y="3892522"/>
            <a:chExt cx="1843588" cy="1108928"/>
          </a:xfrm>
        </p:grpSpPr>
        <p:sp>
          <p:nvSpPr>
            <p:cNvPr id="17" name="Freeform 16">
              <a:extLst>
                <a:ext uri="{FF2B5EF4-FFF2-40B4-BE49-F238E27FC236}">
                  <a16:creationId xmlns:a16="http://schemas.microsoft.com/office/drawing/2014/main" id="{84F2A5B7-99AC-BD49-8594-6DAE464CF372}"/>
                </a:ext>
              </a:extLst>
            </p:cNvPr>
            <p:cNvSpPr/>
            <p:nvPr/>
          </p:nvSpPr>
          <p:spPr>
            <a:xfrm>
              <a:off x="1836799" y="4889173"/>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AE995F31-A398-C943-8027-FFECF81903AA}"/>
                </a:ext>
              </a:extLst>
            </p:cNvPr>
            <p:cNvSpPr/>
            <p:nvPr/>
          </p:nvSpPr>
          <p:spPr>
            <a:xfrm>
              <a:off x="1587637"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60762E83-CF17-2247-AB0C-CDF3C02BC0D7}"/>
                </a:ext>
              </a:extLst>
            </p:cNvPr>
            <p:cNvSpPr/>
            <p:nvPr/>
          </p:nvSpPr>
          <p:spPr>
            <a:xfrm>
              <a:off x="1338476"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067A16E5-88F6-E34C-ADB8-42534BE72FC5}"/>
                </a:ext>
              </a:extLst>
            </p:cNvPr>
            <p:cNvSpPr/>
            <p:nvPr/>
          </p:nvSpPr>
          <p:spPr>
            <a:xfrm>
              <a:off x="1089315"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87822DD3-7A44-584E-8FDE-044968D0AF24}"/>
                </a:ext>
              </a:extLst>
            </p:cNvPr>
            <p:cNvSpPr/>
            <p:nvPr/>
          </p:nvSpPr>
          <p:spPr>
            <a:xfrm>
              <a:off x="1089315"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1CC0BCCA-D6DE-DD4E-8026-E1C841BE8CA7}"/>
                </a:ext>
              </a:extLst>
            </p:cNvPr>
            <p:cNvSpPr/>
            <p:nvPr/>
          </p:nvSpPr>
          <p:spPr>
            <a:xfrm>
              <a:off x="840154"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E8AED6F9-E6A3-EB4A-A55C-0740537659D6}"/>
                </a:ext>
              </a:extLst>
            </p:cNvPr>
            <p:cNvSpPr/>
            <p:nvPr/>
          </p:nvSpPr>
          <p:spPr>
            <a:xfrm>
              <a:off x="1089315"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3000"/>
              </a:srgbClr>
            </a:solidFill>
            <a:ln w="2052"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D44A5219-46D3-9D49-A8CC-36711F2BF6DB}"/>
                </a:ext>
              </a:extLst>
            </p:cNvPr>
            <p:cNvSpPr/>
            <p:nvPr/>
          </p:nvSpPr>
          <p:spPr>
            <a:xfrm>
              <a:off x="840154"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24628D6A-430F-AD46-B90A-8331A948822D}"/>
                </a:ext>
              </a:extLst>
            </p:cNvPr>
            <p:cNvSpPr/>
            <p:nvPr/>
          </p:nvSpPr>
          <p:spPr>
            <a:xfrm>
              <a:off x="590992" y="4889173"/>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F0B47CCF-EFB3-B44B-9884-4494451C2D72}"/>
                </a:ext>
              </a:extLst>
            </p:cNvPr>
            <p:cNvSpPr/>
            <p:nvPr/>
          </p:nvSpPr>
          <p:spPr>
            <a:xfrm>
              <a:off x="341831"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2A0D0CC0-B494-924D-8C7F-13E6CFA6A115}"/>
                </a:ext>
              </a:extLst>
            </p:cNvPr>
            <p:cNvSpPr/>
            <p:nvPr/>
          </p:nvSpPr>
          <p:spPr>
            <a:xfrm>
              <a:off x="92670"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1A103DE1-86D1-CC40-BC8E-F37870113828}"/>
                </a:ext>
              </a:extLst>
            </p:cNvPr>
            <p:cNvSpPr/>
            <p:nvPr/>
          </p:nvSpPr>
          <p:spPr>
            <a:xfrm>
              <a:off x="341831"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F85B7FDA-2A3D-5148-882C-7F5FD28C86D6}"/>
                </a:ext>
              </a:extLst>
            </p:cNvPr>
            <p:cNvSpPr/>
            <p:nvPr/>
          </p:nvSpPr>
          <p:spPr>
            <a:xfrm>
              <a:off x="341831"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D319DB66-4056-974A-B568-9BE51C46D6DB}"/>
                </a:ext>
              </a:extLst>
            </p:cNvPr>
            <p:cNvSpPr/>
            <p:nvPr/>
          </p:nvSpPr>
          <p:spPr>
            <a:xfrm>
              <a:off x="92670"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7D9D4266-26E2-A649-B58A-BBD393D3909A}"/>
                </a:ext>
              </a:extLst>
            </p:cNvPr>
            <p:cNvSpPr/>
            <p:nvPr/>
          </p:nvSpPr>
          <p:spPr>
            <a:xfrm>
              <a:off x="341831" y="414168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25792925-8473-D74D-AD5F-C84AAB25EA9D}"/>
                </a:ext>
              </a:extLst>
            </p:cNvPr>
            <p:cNvSpPr/>
            <p:nvPr/>
          </p:nvSpPr>
          <p:spPr>
            <a:xfrm>
              <a:off x="341831" y="389252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0FFE52ED-3497-1048-86AD-9D9A6F52BF03}"/>
                </a:ext>
              </a:extLst>
            </p:cNvPr>
            <p:cNvSpPr/>
            <p:nvPr/>
          </p:nvSpPr>
          <p:spPr>
            <a:xfrm>
              <a:off x="590992" y="4141684"/>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9AE3BE6B-1DF9-664B-8C6A-831ED119861F}"/>
                </a:ext>
              </a:extLst>
            </p:cNvPr>
            <p:cNvSpPr/>
            <p:nvPr/>
          </p:nvSpPr>
          <p:spPr>
            <a:xfrm>
              <a:off x="827337" y="4876356"/>
              <a:ext cx="125093" cy="125094"/>
            </a:xfrm>
            <a:custGeom>
              <a:avLst/>
              <a:gdLst>
                <a:gd name="connsiteX0" fmla="*/ 125093 w 125093"/>
                <a:gd name="connsiteY0" fmla="*/ 62547 h 125094"/>
                <a:gd name="connsiteX1" fmla="*/ 62547 w 125093"/>
                <a:gd name="connsiteY1" fmla="*/ 125094 h 125094"/>
                <a:gd name="connsiteX2" fmla="*/ 0 w 125093"/>
                <a:gd name="connsiteY2" fmla="*/ 62547 h 125094"/>
                <a:gd name="connsiteX3" fmla="*/ 62547 w 125093"/>
                <a:gd name="connsiteY3" fmla="*/ 0 h 125094"/>
                <a:gd name="connsiteX4" fmla="*/ 125093 w 125093"/>
                <a:gd name="connsiteY4" fmla="*/ 62547 h 12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93" h="125094">
                  <a:moveTo>
                    <a:pt x="125093" y="62547"/>
                  </a:moveTo>
                  <a:cubicBezTo>
                    <a:pt x="125093" y="97091"/>
                    <a:pt x="97090" y="125094"/>
                    <a:pt x="62547" y="125094"/>
                  </a:cubicBezTo>
                  <a:cubicBezTo>
                    <a:pt x="28003" y="125094"/>
                    <a:pt x="0" y="97091"/>
                    <a:pt x="0" y="62547"/>
                  </a:cubicBezTo>
                  <a:cubicBezTo>
                    <a:pt x="0" y="28003"/>
                    <a:pt x="28003" y="0"/>
                    <a:pt x="62547" y="0"/>
                  </a:cubicBezTo>
                  <a:cubicBezTo>
                    <a:pt x="97090" y="0"/>
                    <a:pt x="125093" y="28003"/>
                    <a:pt x="125093" y="62547"/>
                  </a:cubicBezTo>
                  <a:close/>
                </a:path>
              </a:pathLst>
            </a:custGeom>
            <a:solidFill>
              <a:srgbClr val="5CB5FF">
                <a:alpha val="25000"/>
              </a:srgbClr>
            </a:solidFill>
            <a:ln w="2052"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3313220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AS - Content with Image">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5D6492C8-F2B6-994C-93E7-13EF75C493AC}"/>
              </a:ext>
            </a:extLst>
          </p:cNvPr>
          <p:cNvSpPr>
            <a:spLocks noGrp="1"/>
          </p:cNvSpPr>
          <p:nvPr>
            <p:ph type="body" sz="quarter" idx="11"/>
          </p:nvPr>
        </p:nvSpPr>
        <p:spPr>
          <a:xfrm>
            <a:off x="5394152" y="1751961"/>
            <a:ext cx="3357562" cy="1022310"/>
          </a:xfrm>
        </p:spPr>
        <p:txBody>
          <a:bodyPr/>
          <a:lstStyle>
            <a:lvl1pPr marL="0" indent="0">
              <a:buNone/>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
        <p:nvSpPr>
          <p:cNvPr id="17" name="Freeform 16">
            <a:extLst>
              <a:ext uri="{FF2B5EF4-FFF2-40B4-BE49-F238E27FC236}">
                <a16:creationId xmlns:a16="http://schemas.microsoft.com/office/drawing/2014/main" id="{B28BF588-A539-E84D-BAE7-8D1EE1761D7B}"/>
              </a:ext>
            </a:extLst>
          </p:cNvPr>
          <p:cNvSpPr/>
          <p:nvPr/>
        </p:nvSpPr>
        <p:spPr>
          <a:xfrm>
            <a:off x="3125188" y="-1"/>
            <a:ext cx="3004957" cy="5143500"/>
          </a:xfrm>
          <a:custGeom>
            <a:avLst/>
            <a:gdLst>
              <a:gd name="connsiteX0" fmla="*/ 2952243 w 3004957"/>
              <a:gd name="connsiteY0" fmla="*/ 0 h 5143500"/>
              <a:gd name="connsiteX1" fmla="*/ 3004957 w 3004957"/>
              <a:gd name="connsiteY1" fmla="*/ 0 h 5143500"/>
              <a:gd name="connsiteX2" fmla="*/ 52714 w 3004957"/>
              <a:gd name="connsiteY2" fmla="*/ 5143500 h 5143500"/>
              <a:gd name="connsiteX3" fmla="*/ 0 w 3004957"/>
              <a:gd name="connsiteY3" fmla="*/ 5143500 h 5143500"/>
              <a:gd name="connsiteX4" fmla="*/ 2952243 w 3004957"/>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957" h="5143500">
                <a:moveTo>
                  <a:pt x="2952243" y="0"/>
                </a:moveTo>
                <a:lnTo>
                  <a:pt x="3004957" y="0"/>
                </a:lnTo>
                <a:lnTo>
                  <a:pt x="52714" y="5143500"/>
                </a:lnTo>
                <a:lnTo>
                  <a:pt x="0" y="5143500"/>
                </a:lnTo>
                <a:lnTo>
                  <a:pt x="2952243" y="0"/>
                </a:lnTo>
                <a:close/>
              </a:path>
            </a:pathLst>
          </a:custGeom>
          <a:gradFill flip="none" rotWithShape="1">
            <a:gsLst>
              <a:gs pos="30000">
                <a:srgbClr val="3D5AAE"/>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9290C0E4-ECBA-5946-9BAC-DC37C672894D}"/>
              </a:ext>
            </a:extLst>
          </p:cNvPr>
          <p:cNvSpPr>
            <a:spLocks noGrp="1"/>
          </p:cNvSpPr>
          <p:nvPr>
            <p:ph type="pic" sz="quarter" idx="12"/>
          </p:nvPr>
        </p:nvSpPr>
        <p:spPr>
          <a:xfrm>
            <a:off x="-7058" y="0"/>
            <a:ext cx="6081885" cy="5143500"/>
          </a:xfrm>
          <a:custGeom>
            <a:avLst/>
            <a:gdLst>
              <a:gd name="connsiteX0" fmla="*/ 0 w 3125788"/>
              <a:gd name="connsiteY0" fmla="*/ 5143500 h 5143500"/>
              <a:gd name="connsiteX1" fmla="*/ 781447 w 3125788"/>
              <a:gd name="connsiteY1" fmla="*/ 0 h 5143500"/>
              <a:gd name="connsiteX2" fmla="*/ 2344341 w 3125788"/>
              <a:gd name="connsiteY2" fmla="*/ 0 h 5143500"/>
              <a:gd name="connsiteX3" fmla="*/ 3125788 w 3125788"/>
              <a:gd name="connsiteY3" fmla="*/ 5143500 h 5143500"/>
              <a:gd name="connsiteX4" fmla="*/ 0 w 3125788"/>
              <a:gd name="connsiteY4" fmla="*/ 5143500 h 5143500"/>
              <a:gd name="connsiteX0" fmla="*/ 0 w 6074828"/>
              <a:gd name="connsiteY0" fmla="*/ 5143500 h 5143500"/>
              <a:gd name="connsiteX1" fmla="*/ 781447 w 6074828"/>
              <a:gd name="connsiteY1" fmla="*/ 0 h 5143500"/>
              <a:gd name="connsiteX2" fmla="*/ 6074828 w 6074828"/>
              <a:gd name="connsiteY2" fmla="*/ 0 h 5143500"/>
              <a:gd name="connsiteX3" fmla="*/ 3125788 w 6074828"/>
              <a:gd name="connsiteY3" fmla="*/ 5143500 h 5143500"/>
              <a:gd name="connsiteX4" fmla="*/ 0 w 6074828"/>
              <a:gd name="connsiteY4" fmla="*/ 5143500 h 5143500"/>
              <a:gd name="connsiteX0" fmla="*/ 7057 w 6081885"/>
              <a:gd name="connsiteY0" fmla="*/ 5143500 h 5143500"/>
              <a:gd name="connsiteX1" fmla="*/ 0 w 6081885"/>
              <a:gd name="connsiteY1" fmla="*/ 0 h 5143500"/>
              <a:gd name="connsiteX2" fmla="*/ 6081885 w 6081885"/>
              <a:gd name="connsiteY2" fmla="*/ 0 h 5143500"/>
              <a:gd name="connsiteX3" fmla="*/ 3132845 w 6081885"/>
              <a:gd name="connsiteY3" fmla="*/ 5143500 h 5143500"/>
              <a:gd name="connsiteX4" fmla="*/ 7057 w 6081885"/>
              <a:gd name="connsiteY4" fmla="*/ 514350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1885" h="5143500">
                <a:moveTo>
                  <a:pt x="7057" y="5143500"/>
                </a:moveTo>
                <a:cubicBezTo>
                  <a:pt x="4705" y="3429000"/>
                  <a:pt x="2352" y="1714500"/>
                  <a:pt x="0" y="0"/>
                </a:cubicBezTo>
                <a:lnTo>
                  <a:pt x="6081885" y="0"/>
                </a:lnTo>
                <a:lnTo>
                  <a:pt x="3132845" y="5143500"/>
                </a:lnTo>
                <a:lnTo>
                  <a:pt x="7057" y="5143500"/>
                </a:lnTo>
                <a:close/>
              </a:path>
            </a:pathLst>
          </a:custGeom>
        </p:spPr>
        <p:txBody>
          <a:bodyPr/>
          <a:lstStyle/>
          <a:p>
            <a:r>
              <a:rPr lang="en-US"/>
              <a:t>Click icon to add picture</a:t>
            </a:r>
          </a:p>
        </p:txBody>
      </p:sp>
    </p:spTree>
    <p:custDataLst>
      <p:tags r:id="rId1"/>
    </p:custDataLst>
    <p:extLst>
      <p:ext uri="{BB962C8B-B14F-4D97-AF65-F5344CB8AC3E}">
        <p14:creationId xmlns:p14="http://schemas.microsoft.com/office/powerpoint/2010/main" val="1969013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SAS - Blue Backgroun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744843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ags" Target="../tags/tag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3.pn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ags" Target="../tags/tag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81" name="Freeform 80">
            <a:extLst>
              <a:ext uri="{FF2B5EF4-FFF2-40B4-BE49-F238E27FC236}">
                <a16:creationId xmlns:a16="http://schemas.microsoft.com/office/drawing/2014/main" id="{28E9C9DB-EB60-FD4A-AB5D-86A6DDF93363}"/>
              </a:ext>
            </a:extLst>
          </p:cNvPr>
          <p:cNvSpPr/>
          <p:nvPr/>
        </p:nvSpPr>
        <p:spPr>
          <a:xfrm>
            <a:off x="6717170"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72DA3650-6307-5742-A8B7-F65D2E045EF9}"/>
              </a:ext>
            </a:extLst>
          </p:cNvPr>
          <p:cNvSpPr/>
          <p:nvPr/>
        </p:nvSpPr>
        <p:spPr>
          <a:xfrm>
            <a:off x="6966332"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5D71E475-0C72-0A4B-9E83-D4F8682CCF9E}"/>
              </a:ext>
            </a:extLst>
          </p:cNvPr>
          <p:cNvSpPr/>
          <p:nvPr/>
        </p:nvSpPr>
        <p:spPr>
          <a:xfrm>
            <a:off x="7215493"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119E67ED-5612-6E4C-9FEB-97F8BF6D2FB2}"/>
              </a:ext>
            </a:extLst>
          </p:cNvPr>
          <p:cNvSpPr/>
          <p:nvPr/>
        </p:nvSpPr>
        <p:spPr>
          <a:xfrm>
            <a:off x="7464654"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7F786CC9-2F25-734F-983E-AFCA587D626B}"/>
              </a:ext>
            </a:extLst>
          </p:cNvPr>
          <p:cNvSpPr/>
          <p:nvPr/>
        </p:nvSpPr>
        <p:spPr>
          <a:xfrm>
            <a:off x="6966332"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259F8CA0-60EE-8647-AF4F-6B77D6C4B963}"/>
              </a:ext>
            </a:extLst>
          </p:cNvPr>
          <p:cNvSpPr/>
          <p:nvPr/>
        </p:nvSpPr>
        <p:spPr>
          <a:xfrm>
            <a:off x="7464654"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F02A52DA-8B8C-264F-877F-42F66B1C30F6}"/>
              </a:ext>
            </a:extLst>
          </p:cNvPr>
          <p:cNvSpPr/>
          <p:nvPr/>
        </p:nvSpPr>
        <p:spPr>
          <a:xfrm rot="16753102">
            <a:off x="7713703" y="329004"/>
            <a:ext cx="99460" cy="99461"/>
          </a:xfrm>
          <a:custGeom>
            <a:avLst/>
            <a:gdLst>
              <a:gd name="connsiteX0" fmla="*/ 99461 w 99460"/>
              <a:gd name="connsiteY0" fmla="*/ 49731 h 99461"/>
              <a:gd name="connsiteX1" fmla="*/ 49730 w 99460"/>
              <a:gd name="connsiteY1" fmla="*/ 99462 h 99461"/>
              <a:gd name="connsiteX2" fmla="*/ 0 w 99460"/>
              <a:gd name="connsiteY2" fmla="*/ 49731 h 99461"/>
              <a:gd name="connsiteX3" fmla="*/ 49730 w 99460"/>
              <a:gd name="connsiteY3" fmla="*/ 0 h 99461"/>
              <a:gd name="connsiteX4" fmla="*/ 99461 w 99460"/>
              <a:gd name="connsiteY4" fmla="*/ 49731 h 99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60" h="99461">
                <a:moveTo>
                  <a:pt x="99461" y="49731"/>
                </a:moveTo>
                <a:cubicBezTo>
                  <a:pt x="99461" y="77196"/>
                  <a:pt x="77196" y="99462"/>
                  <a:pt x="49730" y="99462"/>
                </a:cubicBezTo>
                <a:cubicBezTo>
                  <a:pt x="22265" y="99462"/>
                  <a:pt x="0" y="77196"/>
                  <a:pt x="0" y="49731"/>
                </a:cubicBezTo>
                <a:cubicBezTo>
                  <a:pt x="0" y="22265"/>
                  <a:pt x="22265" y="0"/>
                  <a:pt x="49730" y="0"/>
                </a:cubicBezTo>
                <a:cubicBezTo>
                  <a:pt x="77196" y="0"/>
                  <a:pt x="99461" y="22265"/>
                  <a:pt x="99461" y="49731"/>
                </a:cubicBezTo>
                <a:close/>
              </a:path>
            </a:pathLst>
          </a:custGeom>
          <a:solidFill>
            <a:srgbClr val="5CB5FF">
              <a:alpha val="14000"/>
            </a:srgbClr>
          </a:solidFill>
          <a:ln w="2052" cap="flat">
            <a:no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D2036A5F-121A-E149-BAB9-6E06E0E39343}"/>
              </a:ext>
            </a:extLst>
          </p:cNvPr>
          <p:cNvSpPr/>
          <p:nvPr/>
        </p:nvSpPr>
        <p:spPr>
          <a:xfrm>
            <a:off x="7464654"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BCF0DED3-D5D0-CF4A-9C2B-7DFE2A602AEE}"/>
              </a:ext>
            </a:extLst>
          </p:cNvPr>
          <p:cNvSpPr/>
          <p:nvPr/>
        </p:nvSpPr>
        <p:spPr>
          <a:xfrm rot="16753102">
            <a:off x="7713706" y="578170"/>
            <a:ext cx="99460" cy="99461"/>
          </a:xfrm>
          <a:custGeom>
            <a:avLst/>
            <a:gdLst>
              <a:gd name="connsiteX0" fmla="*/ 99461 w 99460"/>
              <a:gd name="connsiteY0" fmla="*/ 49731 h 99461"/>
              <a:gd name="connsiteX1" fmla="*/ 49730 w 99460"/>
              <a:gd name="connsiteY1" fmla="*/ 99462 h 99461"/>
              <a:gd name="connsiteX2" fmla="*/ 0 w 99460"/>
              <a:gd name="connsiteY2" fmla="*/ 49731 h 99461"/>
              <a:gd name="connsiteX3" fmla="*/ 49730 w 99460"/>
              <a:gd name="connsiteY3" fmla="*/ 0 h 99461"/>
              <a:gd name="connsiteX4" fmla="*/ 99461 w 99460"/>
              <a:gd name="connsiteY4" fmla="*/ 49731 h 99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60" h="99461">
                <a:moveTo>
                  <a:pt x="99461" y="49731"/>
                </a:moveTo>
                <a:cubicBezTo>
                  <a:pt x="99461" y="77196"/>
                  <a:pt x="77196" y="99462"/>
                  <a:pt x="49730" y="99462"/>
                </a:cubicBezTo>
                <a:cubicBezTo>
                  <a:pt x="22265" y="99462"/>
                  <a:pt x="0" y="77196"/>
                  <a:pt x="0" y="49731"/>
                </a:cubicBezTo>
                <a:cubicBezTo>
                  <a:pt x="0" y="22265"/>
                  <a:pt x="22265" y="0"/>
                  <a:pt x="49730" y="0"/>
                </a:cubicBezTo>
                <a:cubicBezTo>
                  <a:pt x="77196" y="0"/>
                  <a:pt x="99461" y="22265"/>
                  <a:pt x="99461" y="49731"/>
                </a:cubicBezTo>
                <a:close/>
              </a:path>
            </a:pathLst>
          </a:custGeom>
          <a:solidFill>
            <a:srgbClr val="5CB5FF">
              <a:alpha val="14000"/>
            </a:srgbClr>
          </a:solidFill>
          <a:ln w="2052"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45B174D9-5533-0241-B420-5CDE83187945}"/>
              </a:ext>
            </a:extLst>
          </p:cNvPr>
          <p:cNvSpPr/>
          <p:nvPr/>
        </p:nvSpPr>
        <p:spPr>
          <a:xfrm>
            <a:off x="7962977"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E5E8A156-1317-3742-B05E-569311DF62A5}"/>
              </a:ext>
            </a:extLst>
          </p:cNvPr>
          <p:cNvSpPr/>
          <p:nvPr/>
        </p:nvSpPr>
        <p:spPr>
          <a:xfrm>
            <a:off x="8212138"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ED64574D-EFC6-364B-997D-3822C78B7DDA}"/>
              </a:ext>
            </a:extLst>
          </p:cNvPr>
          <p:cNvSpPr/>
          <p:nvPr/>
        </p:nvSpPr>
        <p:spPr>
          <a:xfrm>
            <a:off x="8710461"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2E32684E-45ED-F540-B6E1-CA9A46C85404}"/>
              </a:ext>
            </a:extLst>
          </p:cNvPr>
          <p:cNvSpPr/>
          <p:nvPr/>
        </p:nvSpPr>
        <p:spPr>
          <a:xfrm>
            <a:off x="8461299"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4"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FAF9B900-34B5-D04E-A2B0-680BCAE79708}"/>
              </a:ext>
            </a:extLst>
          </p:cNvPr>
          <p:cNvSpPr/>
          <p:nvPr/>
        </p:nvSpPr>
        <p:spPr>
          <a:xfrm>
            <a:off x="8212138"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69BB02AA-00B1-4D4A-AFD8-68A4BE0B04FE}"/>
              </a:ext>
            </a:extLst>
          </p:cNvPr>
          <p:cNvSpPr/>
          <p:nvPr/>
        </p:nvSpPr>
        <p:spPr>
          <a:xfrm>
            <a:off x="8212138"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C04F0CC8-D44B-AB45-AA17-D3AD761A08A8}"/>
              </a:ext>
            </a:extLst>
          </p:cNvPr>
          <p:cNvSpPr/>
          <p:nvPr/>
        </p:nvSpPr>
        <p:spPr>
          <a:xfrm>
            <a:off x="8461299"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4"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1773D5B2-17F9-3F4D-8BBE-C2EA05C60813}"/>
              </a:ext>
            </a:extLst>
          </p:cNvPr>
          <p:cNvSpPr/>
          <p:nvPr/>
        </p:nvSpPr>
        <p:spPr>
          <a:xfrm>
            <a:off x="8710461"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F398E671-8204-9D4A-B924-0745B00504F1}"/>
              </a:ext>
            </a:extLst>
          </p:cNvPr>
          <p:cNvSpPr/>
          <p:nvPr/>
        </p:nvSpPr>
        <p:spPr>
          <a:xfrm>
            <a:off x="8212138" y="82729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DA042452-BCFC-5F46-ABEF-0923CA3AF459}"/>
              </a:ext>
            </a:extLst>
          </p:cNvPr>
          <p:cNvSpPr/>
          <p:nvPr/>
        </p:nvSpPr>
        <p:spPr>
          <a:xfrm>
            <a:off x="8212138" y="107645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06351593-861B-E04C-B112-38D55ED1A2EE}"/>
              </a:ext>
            </a:extLst>
          </p:cNvPr>
          <p:cNvSpPr/>
          <p:nvPr/>
        </p:nvSpPr>
        <p:spPr>
          <a:xfrm>
            <a:off x="8698156" y="814990"/>
            <a:ext cx="124067" cy="124068"/>
          </a:xfrm>
          <a:custGeom>
            <a:avLst/>
            <a:gdLst>
              <a:gd name="connsiteX0" fmla="*/ 124068 w 124067"/>
              <a:gd name="connsiteY0" fmla="*/ 62034 h 124068"/>
              <a:gd name="connsiteX1" fmla="*/ 62034 w 124067"/>
              <a:gd name="connsiteY1" fmla="*/ 124069 h 124068"/>
              <a:gd name="connsiteX2" fmla="*/ 0 w 124067"/>
              <a:gd name="connsiteY2" fmla="*/ 62034 h 124068"/>
              <a:gd name="connsiteX3" fmla="*/ 62034 w 124067"/>
              <a:gd name="connsiteY3" fmla="*/ 0 h 124068"/>
              <a:gd name="connsiteX4" fmla="*/ 124068 w 124067"/>
              <a:gd name="connsiteY4" fmla="*/ 62034 h 12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67" h="124068">
                <a:moveTo>
                  <a:pt x="124068" y="62034"/>
                </a:moveTo>
                <a:cubicBezTo>
                  <a:pt x="124068" y="96295"/>
                  <a:pt x="96294" y="124069"/>
                  <a:pt x="62034" y="124069"/>
                </a:cubicBezTo>
                <a:cubicBezTo>
                  <a:pt x="27773" y="124069"/>
                  <a:pt x="0" y="96295"/>
                  <a:pt x="0" y="62034"/>
                </a:cubicBezTo>
                <a:cubicBezTo>
                  <a:pt x="0" y="27774"/>
                  <a:pt x="27773" y="0"/>
                  <a:pt x="62034" y="0"/>
                </a:cubicBezTo>
                <a:cubicBezTo>
                  <a:pt x="96294" y="0"/>
                  <a:pt x="124068" y="27774"/>
                  <a:pt x="124068" y="62034"/>
                </a:cubicBezTo>
                <a:close/>
              </a:path>
            </a:pathLst>
          </a:custGeom>
          <a:solidFill>
            <a:srgbClr val="5CB5FF">
              <a:alpha val="10000"/>
            </a:srgbClr>
          </a:solidFill>
          <a:ln w="2052"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D3399C5D-791D-8C43-8239-04E408AB56AA}"/>
              </a:ext>
            </a:extLst>
          </p:cNvPr>
          <p:cNvSpPr/>
          <p:nvPr/>
        </p:nvSpPr>
        <p:spPr>
          <a:xfrm>
            <a:off x="7962977" y="82729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107" name="Freeform 106">
            <a:extLst>
              <a:ext uri="{FF2B5EF4-FFF2-40B4-BE49-F238E27FC236}">
                <a16:creationId xmlns:a16="http://schemas.microsoft.com/office/drawing/2014/main" id="{99F779EA-6472-FF42-885F-A0B8DB934CC7}"/>
              </a:ext>
            </a:extLst>
          </p:cNvPr>
          <p:cNvSpPr/>
          <p:nvPr/>
        </p:nvSpPr>
        <p:spPr>
          <a:xfrm>
            <a:off x="7700999" y="66989"/>
            <a:ext cx="125093" cy="125094"/>
          </a:xfrm>
          <a:custGeom>
            <a:avLst/>
            <a:gdLst>
              <a:gd name="connsiteX0" fmla="*/ 125093 w 125093"/>
              <a:gd name="connsiteY0" fmla="*/ 62547 h 125094"/>
              <a:gd name="connsiteX1" fmla="*/ 62547 w 125093"/>
              <a:gd name="connsiteY1" fmla="*/ 125094 h 125094"/>
              <a:gd name="connsiteX2" fmla="*/ 0 w 125093"/>
              <a:gd name="connsiteY2" fmla="*/ 62547 h 125094"/>
              <a:gd name="connsiteX3" fmla="*/ 62547 w 125093"/>
              <a:gd name="connsiteY3" fmla="*/ 0 h 125094"/>
              <a:gd name="connsiteX4" fmla="*/ 125093 w 125093"/>
              <a:gd name="connsiteY4" fmla="*/ 62547 h 12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93" h="125094">
                <a:moveTo>
                  <a:pt x="125093" y="62547"/>
                </a:moveTo>
                <a:cubicBezTo>
                  <a:pt x="125093" y="97091"/>
                  <a:pt x="97090" y="125094"/>
                  <a:pt x="62547" y="125094"/>
                </a:cubicBezTo>
                <a:cubicBezTo>
                  <a:pt x="28003" y="125094"/>
                  <a:pt x="0" y="97091"/>
                  <a:pt x="0" y="62547"/>
                </a:cubicBezTo>
                <a:cubicBezTo>
                  <a:pt x="0" y="28003"/>
                  <a:pt x="28003" y="0"/>
                  <a:pt x="62547" y="0"/>
                </a:cubicBezTo>
                <a:cubicBezTo>
                  <a:pt x="97090" y="0"/>
                  <a:pt x="125093" y="28003"/>
                  <a:pt x="125093" y="62547"/>
                </a:cubicBezTo>
                <a:close/>
              </a:path>
            </a:pathLst>
          </a:custGeom>
          <a:solidFill>
            <a:srgbClr val="5CB5FF">
              <a:alpha val="10000"/>
            </a:srgbClr>
          </a:solidFill>
          <a:ln w="2052"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FC8CCAED-F8CD-AE4A-86B3-CF9C9523B962}"/>
              </a:ext>
            </a:extLst>
          </p:cNvPr>
          <p:cNvSpPr/>
          <p:nvPr/>
        </p:nvSpPr>
        <p:spPr>
          <a:xfrm>
            <a:off x="8934501"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C7E879DF-EE44-AA45-AE05-DD5B4FA49205}"/>
              </a:ext>
            </a:extLst>
          </p:cNvPr>
          <p:cNvSpPr/>
          <p:nvPr/>
        </p:nvSpPr>
        <p:spPr>
          <a:xfrm>
            <a:off x="8934501"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178" name="Freeform 177">
            <a:extLst>
              <a:ext uri="{FF2B5EF4-FFF2-40B4-BE49-F238E27FC236}">
                <a16:creationId xmlns:a16="http://schemas.microsoft.com/office/drawing/2014/main" id="{285D0C28-DCE9-1946-93BF-94EBD76B7959}"/>
              </a:ext>
            </a:extLst>
          </p:cNvPr>
          <p:cNvSpPr/>
          <p:nvPr/>
        </p:nvSpPr>
        <p:spPr>
          <a:xfrm>
            <a:off x="1844259" y="4899787"/>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180" name="Freeform 179">
            <a:extLst>
              <a:ext uri="{FF2B5EF4-FFF2-40B4-BE49-F238E27FC236}">
                <a16:creationId xmlns:a16="http://schemas.microsoft.com/office/drawing/2014/main" id="{293133EB-DE7C-8D41-8FFA-DD26B577D8C1}"/>
              </a:ext>
            </a:extLst>
          </p:cNvPr>
          <p:cNvSpPr/>
          <p:nvPr/>
        </p:nvSpPr>
        <p:spPr>
          <a:xfrm>
            <a:off x="1595097" y="489978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1" name="Freeform 180">
            <a:extLst>
              <a:ext uri="{FF2B5EF4-FFF2-40B4-BE49-F238E27FC236}">
                <a16:creationId xmlns:a16="http://schemas.microsoft.com/office/drawing/2014/main" id="{34550379-B92D-8241-B540-0627AA0A921B}"/>
              </a:ext>
            </a:extLst>
          </p:cNvPr>
          <p:cNvSpPr/>
          <p:nvPr/>
        </p:nvSpPr>
        <p:spPr>
          <a:xfrm>
            <a:off x="1345936" y="489978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2" name="Freeform 181">
            <a:extLst>
              <a:ext uri="{FF2B5EF4-FFF2-40B4-BE49-F238E27FC236}">
                <a16:creationId xmlns:a16="http://schemas.microsoft.com/office/drawing/2014/main" id="{C33ECA2F-821B-5F44-80D3-EA291967F056}"/>
              </a:ext>
            </a:extLst>
          </p:cNvPr>
          <p:cNvSpPr/>
          <p:nvPr/>
        </p:nvSpPr>
        <p:spPr>
          <a:xfrm>
            <a:off x="1096775" y="489978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3" name="Freeform 182">
            <a:extLst>
              <a:ext uri="{FF2B5EF4-FFF2-40B4-BE49-F238E27FC236}">
                <a16:creationId xmlns:a16="http://schemas.microsoft.com/office/drawing/2014/main" id="{DF4643A6-1BE6-854C-9B0E-F821AD1BA95B}"/>
              </a:ext>
            </a:extLst>
          </p:cNvPr>
          <p:cNvSpPr/>
          <p:nvPr/>
        </p:nvSpPr>
        <p:spPr>
          <a:xfrm>
            <a:off x="1096775" y="465062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4" name="Freeform 183">
            <a:extLst>
              <a:ext uri="{FF2B5EF4-FFF2-40B4-BE49-F238E27FC236}">
                <a16:creationId xmlns:a16="http://schemas.microsoft.com/office/drawing/2014/main" id="{6EE82805-A90B-A042-95FE-EDAEC75607FC}"/>
              </a:ext>
            </a:extLst>
          </p:cNvPr>
          <p:cNvSpPr/>
          <p:nvPr/>
        </p:nvSpPr>
        <p:spPr>
          <a:xfrm>
            <a:off x="847614" y="465062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5" name="Freeform 184">
            <a:extLst>
              <a:ext uri="{FF2B5EF4-FFF2-40B4-BE49-F238E27FC236}">
                <a16:creationId xmlns:a16="http://schemas.microsoft.com/office/drawing/2014/main" id="{E0F43706-4963-5541-8BA1-5360C57199BD}"/>
              </a:ext>
            </a:extLst>
          </p:cNvPr>
          <p:cNvSpPr/>
          <p:nvPr/>
        </p:nvSpPr>
        <p:spPr>
          <a:xfrm>
            <a:off x="1096775" y="4401461"/>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186" name="Freeform 185">
            <a:extLst>
              <a:ext uri="{FF2B5EF4-FFF2-40B4-BE49-F238E27FC236}">
                <a16:creationId xmlns:a16="http://schemas.microsoft.com/office/drawing/2014/main" id="{9CF17A4F-24D1-414E-85A4-79CAB802EDFE}"/>
              </a:ext>
            </a:extLst>
          </p:cNvPr>
          <p:cNvSpPr/>
          <p:nvPr/>
        </p:nvSpPr>
        <p:spPr>
          <a:xfrm>
            <a:off x="847614" y="4401461"/>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7" name="Freeform 186">
            <a:extLst>
              <a:ext uri="{FF2B5EF4-FFF2-40B4-BE49-F238E27FC236}">
                <a16:creationId xmlns:a16="http://schemas.microsoft.com/office/drawing/2014/main" id="{F8D99D0D-2A3B-754A-909E-B11A8D9C982E}"/>
              </a:ext>
            </a:extLst>
          </p:cNvPr>
          <p:cNvSpPr/>
          <p:nvPr/>
        </p:nvSpPr>
        <p:spPr>
          <a:xfrm>
            <a:off x="598452" y="4899787"/>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8" name="Freeform 187">
            <a:extLst>
              <a:ext uri="{FF2B5EF4-FFF2-40B4-BE49-F238E27FC236}">
                <a16:creationId xmlns:a16="http://schemas.microsoft.com/office/drawing/2014/main" id="{7A063DF6-3D26-8746-96A9-A68F23AC46EB}"/>
              </a:ext>
            </a:extLst>
          </p:cNvPr>
          <p:cNvSpPr/>
          <p:nvPr/>
        </p:nvSpPr>
        <p:spPr>
          <a:xfrm>
            <a:off x="349291" y="489978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90" name="Freeform 189">
            <a:extLst>
              <a:ext uri="{FF2B5EF4-FFF2-40B4-BE49-F238E27FC236}">
                <a16:creationId xmlns:a16="http://schemas.microsoft.com/office/drawing/2014/main" id="{BFBD2FDE-BC73-8A4B-9055-8144DB5167A6}"/>
              </a:ext>
            </a:extLst>
          </p:cNvPr>
          <p:cNvSpPr/>
          <p:nvPr/>
        </p:nvSpPr>
        <p:spPr>
          <a:xfrm>
            <a:off x="100130" y="465062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191" name="Freeform 190">
            <a:extLst>
              <a:ext uri="{FF2B5EF4-FFF2-40B4-BE49-F238E27FC236}">
                <a16:creationId xmlns:a16="http://schemas.microsoft.com/office/drawing/2014/main" id="{F21114F7-8C53-0C46-8032-4A441EFEC029}"/>
              </a:ext>
            </a:extLst>
          </p:cNvPr>
          <p:cNvSpPr/>
          <p:nvPr/>
        </p:nvSpPr>
        <p:spPr>
          <a:xfrm>
            <a:off x="349291" y="465062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92" name="Freeform 191">
            <a:extLst>
              <a:ext uri="{FF2B5EF4-FFF2-40B4-BE49-F238E27FC236}">
                <a16:creationId xmlns:a16="http://schemas.microsoft.com/office/drawing/2014/main" id="{802624AF-2E76-4848-B378-0F6CA56E5D64}"/>
              </a:ext>
            </a:extLst>
          </p:cNvPr>
          <p:cNvSpPr/>
          <p:nvPr/>
        </p:nvSpPr>
        <p:spPr>
          <a:xfrm>
            <a:off x="349291" y="4401461"/>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93" name="Freeform 192">
            <a:extLst>
              <a:ext uri="{FF2B5EF4-FFF2-40B4-BE49-F238E27FC236}">
                <a16:creationId xmlns:a16="http://schemas.microsoft.com/office/drawing/2014/main" id="{8D92ACBB-C8A4-F041-8849-AA788332613E}"/>
              </a:ext>
            </a:extLst>
          </p:cNvPr>
          <p:cNvSpPr/>
          <p:nvPr/>
        </p:nvSpPr>
        <p:spPr>
          <a:xfrm>
            <a:off x="100130" y="4401461"/>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95" name="Freeform 194">
            <a:extLst>
              <a:ext uri="{FF2B5EF4-FFF2-40B4-BE49-F238E27FC236}">
                <a16:creationId xmlns:a16="http://schemas.microsoft.com/office/drawing/2014/main" id="{48879B34-D83A-D449-BC84-AF089636A307}"/>
              </a:ext>
            </a:extLst>
          </p:cNvPr>
          <p:cNvSpPr/>
          <p:nvPr/>
        </p:nvSpPr>
        <p:spPr>
          <a:xfrm>
            <a:off x="349291" y="4152298"/>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196" name="Freeform 195">
            <a:extLst>
              <a:ext uri="{FF2B5EF4-FFF2-40B4-BE49-F238E27FC236}">
                <a16:creationId xmlns:a16="http://schemas.microsoft.com/office/drawing/2014/main" id="{6C9D0334-9555-DC43-96F0-34E1A057E2AC}"/>
              </a:ext>
            </a:extLst>
          </p:cNvPr>
          <p:cNvSpPr/>
          <p:nvPr/>
        </p:nvSpPr>
        <p:spPr>
          <a:xfrm>
            <a:off x="349291" y="390313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98" name="Freeform 197">
            <a:extLst>
              <a:ext uri="{FF2B5EF4-FFF2-40B4-BE49-F238E27FC236}">
                <a16:creationId xmlns:a16="http://schemas.microsoft.com/office/drawing/2014/main" id="{885549F4-767E-C847-874B-3624FA050C9A}"/>
              </a:ext>
            </a:extLst>
          </p:cNvPr>
          <p:cNvSpPr/>
          <p:nvPr/>
        </p:nvSpPr>
        <p:spPr>
          <a:xfrm>
            <a:off x="598452" y="4152298"/>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203" name="Freeform 202">
            <a:extLst>
              <a:ext uri="{FF2B5EF4-FFF2-40B4-BE49-F238E27FC236}">
                <a16:creationId xmlns:a16="http://schemas.microsoft.com/office/drawing/2014/main" id="{E078AB53-08B6-5D4B-949A-B8FE2F42C2EB}"/>
              </a:ext>
            </a:extLst>
          </p:cNvPr>
          <p:cNvSpPr/>
          <p:nvPr/>
        </p:nvSpPr>
        <p:spPr>
          <a:xfrm>
            <a:off x="834797" y="4886970"/>
            <a:ext cx="125093" cy="125094"/>
          </a:xfrm>
          <a:custGeom>
            <a:avLst/>
            <a:gdLst>
              <a:gd name="connsiteX0" fmla="*/ 125093 w 125093"/>
              <a:gd name="connsiteY0" fmla="*/ 62547 h 125094"/>
              <a:gd name="connsiteX1" fmla="*/ 62547 w 125093"/>
              <a:gd name="connsiteY1" fmla="*/ 125094 h 125094"/>
              <a:gd name="connsiteX2" fmla="*/ 0 w 125093"/>
              <a:gd name="connsiteY2" fmla="*/ 62547 h 125094"/>
              <a:gd name="connsiteX3" fmla="*/ 62547 w 125093"/>
              <a:gd name="connsiteY3" fmla="*/ 0 h 125094"/>
              <a:gd name="connsiteX4" fmla="*/ 125093 w 125093"/>
              <a:gd name="connsiteY4" fmla="*/ 62547 h 12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93" h="125094">
                <a:moveTo>
                  <a:pt x="125093" y="62547"/>
                </a:moveTo>
                <a:cubicBezTo>
                  <a:pt x="125093" y="97091"/>
                  <a:pt x="97090" y="125094"/>
                  <a:pt x="62547" y="125094"/>
                </a:cubicBezTo>
                <a:cubicBezTo>
                  <a:pt x="28003" y="125094"/>
                  <a:pt x="0" y="97091"/>
                  <a:pt x="0" y="62547"/>
                </a:cubicBezTo>
                <a:cubicBezTo>
                  <a:pt x="0" y="28003"/>
                  <a:pt x="28003" y="0"/>
                  <a:pt x="62547" y="0"/>
                </a:cubicBezTo>
                <a:cubicBezTo>
                  <a:pt x="97090" y="0"/>
                  <a:pt x="125093" y="28003"/>
                  <a:pt x="125093" y="62547"/>
                </a:cubicBezTo>
                <a:close/>
              </a:path>
            </a:pathLst>
          </a:custGeom>
          <a:solidFill>
            <a:srgbClr val="5CB5FF">
              <a:alpha val="10000"/>
            </a:srgbClr>
          </a:solidFill>
          <a:ln w="2052" cap="flat">
            <a:noFill/>
            <a:prstDash val="solid"/>
            <a:miter/>
          </a:ln>
        </p:spPr>
        <p:txBody>
          <a:bodyPr rtlCol="0" anchor="ctr"/>
          <a:lstStyle/>
          <a:p>
            <a:endParaRPr lang="en-US"/>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2" name="Title Placeholder 1"/>
          <p:cNvSpPr>
            <a:spLocks noGrp="1"/>
          </p:cNvSpPr>
          <p:nvPr>
            <p:ph type="title"/>
          </p:nvPr>
        </p:nvSpPr>
        <p:spPr>
          <a:xfrm>
            <a:off x="628650" y="273844"/>
            <a:ext cx="7886700" cy="457200"/>
          </a:xfrm>
          <a:prstGeom prst="rect">
            <a:avLst/>
          </a:prstGeom>
        </p:spPr>
        <p:txBody>
          <a:bodyPr vert="horz" lIns="91440" tIns="45720" rIns="91440" bIns="45720" rtlCol="0" anchor="ctr">
            <a:normAutofit/>
          </a:bodyPr>
          <a:lstStyle/>
          <a:p>
            <a:r>
              <a:rPr lang="en-US"/>
              <a:t>Click to edit Master title style</a:t>
            </a:r>
          </a:p>
        </p:txBody>
      </p:sp>
    </p:spTree>
    <p:custDataLst>
      <p:tags r:id="rId16"/>
    </p:custDataLst>
    <p:extLst>
      <p:ext uri="{BB962C8B-B14F-4D97-AF65-F5344CB8AC3E}">
        <p14:creationId xmlns:p14="http://schemas.microsoft.com/office/powerpoint/2010/main" val="30423165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97" r:id="rId13"/>
    <p:sldLayoutId id="2147483798"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685800" rtl="0" eaLnBrk="1" latinLnBrk="0" hangingPunct="1">
        <a:lnSpc>
          <a:spcPct val="90000"/>
        </a:lnSpc>
        <a:spcBef>
          <a:spcPct val="0"/>
        </a:spcBef>
        <a:buNone/>
        <a:defRPr sz="2800" b="1" kern="1200">
          <a:solidFill>
            <a:schemeClr val="bg1"/>
          </a:solidFill>
          <a:latin typeface="+mn-lt"/>
          <a:ea typeface="+mj-ea"/>
          <a:cs typeface="+mj-cs"/>
        </a:defRPr>
      </a:lvl1pPr>
    </p:titleStyle>
    <p:bodyStyle>
      <a:lvl1pPr marL="182880" indent="-182880" algn="l" defTabSz="685800" rtl="0" eaLnBrk="1" latinLnBrk="0" hangingPunct="1">
        <a:lnSpc>
          <a:spcPct val="85000"/>
        </a:lnSpc>
        <a:spcBef>
          <a:spcPts val="800"/>
        </a:spcBef>
        <a:buFont typeface="Arial" panose="020B0604020202020204" pitchFamily="34" charset="0"/>
        <a:buChar char="•"/>
        <a:defRPr sz="2100" kern="1200">
          <a:solidFill>
            <a:schemeClr val="bg1"/>
          </a:solidFill>
          <a:latin typeface="+mj-lt"/>
          <a:ea typeface="+mn-ea"/>
          <a:cs typeface="+mn-cs"/>
        </a:defRPr>
      </a:lvl1pPr>
      <a:lvl2pPr marL="365760" indent="-182880" algn="l" defTabSz="685800" rtl="0" eaLnBrk="1" latinLnBrk="0" hangingPunct="1">
        <a:lnSpc>
          <a:spcPct val="85000"/>
        </a:lnSpc>
        <a:spcBef>
          <a:spcPts val="800"/>
        </a:spcBef>
        <a:buFont typeface="Calibri Light" panose="020F0302020204030204" pitchFamily="34" charset="0"/>
        <a:buChar char="–"/>
        <a:defRPr sz="1800" kern="1200">
          <a:solidFill>
            <a:schemeClr val="bg1"/>
          </a:solidFill>
          <a:latin typeface="+mj-lt"/>
          <a:ea typeface="+mn-ea"/>
          <a:cs typeface="+mn-cs"/>
        </a:defRPr>
      </a:lvl2pPr>
      <a:lvl3pPr marL="548640" indent="-182880" algn="l" defTabSz="685800" rtl="0" eaLnBrk="1" latinLnBrk="0" hangingPunct="1">
        <a:lnSpc>
          <a:spcPct val="85000"/>
        </a:lnSpc>
        <a:spcBef>
          <a:spcPts val="800"/>
        </a:spcBef>
        <a:buFont typeface="Arial" panose="020B0604020202020204" pitchFamily="34" charset="0"/>
        <a:buChar char="•"/>
        <a:defRPr sz="1500" kern="1200">
          <a:solidFill>
            <a:schemeClr val="bg1"/>
          </a:solidFill>
          <a:latin typeface="+mj-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832010F-8301-433C-B0B4-B249A9403DAC}"/>
              </a:ext>
            </a:extLst>
          </p:cNvPr>
          <p:cNvSpPr/>
          <p:nvPr/>
        </p:nvSpPr>
        <p:spPr>
          <a:xfrm>
            <a:off x="0" y="4650624"/>
            <a:ext cx="9144000" cy="49287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6">
            <a:extLst>
              <a:ext uri="{FF2B5EF4-FFF2-40B4-BE49-F238E27FC236}">
                <a16:creationId xmlns:a16="http://schemas.microsoft.com/office/drawing/2014/main" id="{50908C7C-E096-4B50-9AD8-7AF3F5E717FE}"/>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411892" y="4746756"/>
            <a:ext cx="558779" cy="253991"/>
          </a:xfrm>
          <a:prstGeom prst="rect">
            <a:avLst/>
          </a:prstGeom>
        </p:spPr>
      </p:pic>
      <p:sp>
        <p:nvSpPr>
          <p:cNvPr id="17" name="TextBox 4">
            <a:extLst>
              <a:ext uri="{FF2B5EF4-FFF2-40B4-BE49-F238E27FC236}">
                <a16:creationId xmlns:a16="http://schemas.microsoft.com/office/drawing/2014/main" id="{1E37FEA7-CA51-4399-92F6-AB705B7FF650}"/>
              </a:ext>
            </a:extLst>
          </p:cNvPr>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1"/>
                </a:solidFill>
                <a:effectLst/>
                <a:uLnTx/>
                <a:uFillTx/>
                <a:latin typeface="+mn-lt"/>
                <a:ea typeface="Calibri" charset="0"/>
                <a:cs typeface="Arial" panose="020B0604020202020204" pitchFamily="34" charset="0"/>
              </a:rPr>
              <a:t>Copyright © SAS Institute Inc. All rights reserved.</a:t>
            </a:r>
          </a:p>
        </p:txBody>
      </p:sp>
      <p:grpSp>
        <p:nvGrpSpPr>
          <p:cNvPr id="205" name="Group 204">
            <a:extLst>
              <a:ext uri="{FF2B5EF4-FFF2-40B4-BE49-F238E27FC236}">
                <a16:creationId xmlns:a16="http://schemas.microsoft.com/office/drawing/2014/main" id="{CEEE07FD-FB9A-5146-86A7-7AE8BC7B637F}"/>
              </a:ext>
            </a:extLst>
          </p:cNvPr>
          <p:cNvGrpSpPr/>
          <p:nvPr/>
        </p:nvGrpSpPr>
        <p:grpSpPr>
          <a:xfrm>
            <a:off x="6717170" y="66989"/>
            <a:ext cx="2316790" cy="1108928"/>
            <a:chOff x="6717170" y="66989"/>
            <a:chExt cx="2316790" cy="1108928"/>
          </a:xfrm>
        </p:grpSpPr>
        <p:sp>
          <p:nvSpPr>
            <p:cNvPr id="81" name="Freeform 80">
              <a:extLst>
                <a:ext uri="{FF2B5EF4-FFF2-40B4-BE49-F238E27FC236}">
                  <a16:creationId xmlns:a16="http://schemas.microsoft.com/office/drawing/2014/main" id="{28E9C9DB-EB60-FD4A-AB5D-86A6DDF93363}"/>
                </a:ext>
              </a:extLst>
            </p:cNvPr>
            <p:cNvSpPr/>
            <p:nvPr/>
          </p:nvSpPr>
          <p:spPr>
            <a:xfrm>
              <a:off x="6717170"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72DA3650-6307-5742-A8B7-F65D2E045EF9}"/>
                </a:ext>
              </a:extLst>
            </p:cNvPr>
            <p:cNvSpPr/>
            <p:nvPr/>
          </p:nvSpPr>
          <p:spPr>
            <a:xfrm>
              <a:off x="6966332"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5000"/>
              </a:srgbClr>
            </a:solidFill>
            <a:ln w="2052"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5D71E475-0C72-0A4B-9E83-D4F8682CCF9E}"/>
                </a:ext>
              </a:extLst>
            </p:cNvPr>
            <p:cNvSpPr/>
            <p:nvPr/>
          </p:nvSpPr>
          <p:spPr>
            <a:xfrm>
              <a:off x="7215493"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5000"/>
              </a:srgbClr>
            </a:solidFill>
            <a:ln w="2052"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119E67ED-5612-6E4C-9FEB-97F8BF6D2FB2}"/>
                </a:ext>
              </a:extLst>
            </p:cNvPr>
            <p:cNvSpPr/>
            <p:nvPr/>
          </p:nvSpPr>
          <p:spPr>
            <a:xfrm>
              <a:off x="7464654"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5000"/>
              </a:srgbClr>
            </a:solidFill>
            <a:ln w="2052"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7F786CC9-2F25-734F-983E-AFCA587D626B}"/>
                </a:ext>
              </a:extLst>
            </p:cNvPr>
            <p:cNvSpPr/>
            <p:nvPr/>
          </p:nvSpPr>
          <p:spPr>
            <a:xfrm>
              <a:off x="6966332"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259F8CA0-60EE-8647-AF4F-6B77D6C4B963}"/>
                </a:ext>
              </a:extLst>
            </p:cNvPr>
            <p:cNvSpPr/>
            <p:nvPr/>
          </p:nvSpPr>
          <p:spPr>
            <a:xfrm>
              <a:off x="7464654"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5000"/>
              </a:srgbClr>
            </a:solidFill>
            <a:ln w="2052"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F02A52DA-8B8C-264F-877F-42F66B1C30F6}"/>
                </a:ext>
              </a:extLst>
            </p:cNvPr>
            <p:cNvSpPr/>
            <p:nvPr/>
          </p:nvSpPr>
          <p:spPr>
            <a:xfrm rot="16753102">
              <a:off x="7713703" y="329004"/>
              <a:ext cx="99460" cy="99461"/>
            </a:xfrm>
            <a:custGeom>
              <a:avLst/>
              <a:gdLst>
                <a:gd name="connsiteX0" fmla="*/ 99461 w 99460"/>
                <a:gd name="connsiteY0" fmla="*/ 49731 h 99461"/>
                <a:gd name="connsiteX1" fmla="*/ 49730 w 99460"/>
                <a:gd name="connsiteY1" fmla="*/ 99462 h 99461"/>
                <a:gd name="connsiteX2" fmla="*/ 0 w 99460"/>
                <a:gd name="connsiteY2" fmla="*/ 49731 h 99461"/>
                <a:gd name="connsiteX3" fmla="*/ 49730 w 99460"/>
                <a:gd name="connsiteY3" fmla="*/ 0 h 99461"/>
                <a:gd name="connsiteX4" fmla="*/ 99461 w 99460"/>
                <a:gd name="connsiteY4" fmla="*/ 49731 h 99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60" h="99461">
                  <a:moveTo>
                    <a:pt x="99461" y="49731"/>
                  </a:moveTo>
                  <a:cubicBezTo>
                    <a:pt x="99461" y="77196"/>
                    <a:pt x="77196" y="99462"/>
                    <a:pt x="49730" y="99462"/>
                  </a:cubicBezTo>
                  <a:cubicBezTo>
                    <a:pt x="22265" y="99462"/>
                    <a:pt x="0" y="77196"/>
                    <a:pt x="0" y="49731"/>
                  </a:cubicBezTo>
                  <a:cubicBezTo>
                    <a:pt x="0" y="22265"/>
                    <a:pt x="22265" y="0"/>
                    <a:pt x="49730" y="0"/>
                  </a:cubicBezTo>
                  <a:cubicBezTo>
                    <a:pt x="77196" y="0"/>
                    <a:pt x="99461" y="22265"/>
                    <a:pt x="99461" y="49731"/>
                  </a:cubicBezTo>
                  <a:close/>
                </a:path>
              </a:pathLst>
            </a:custGeom>
            <a:solidFill>
              <a:srgbClr val="5CB5FF">
                <a:alpha val="6000"/>
              </a:srgbClr>
            </a:solidFill>
            <a:ln w="2052" cap="flat">
              <a:no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D2036A5F-121A-E149-BAB9-6E06E0E39343}"/>
                </a:ext>
              </a:extLst>
            </p:cNvPr>
            <p:cNvSpPr/>
            <p:nvPr/>
          </p:nvSpPr>
          <p:spPr>
            <a:xfrm>
              <a:off x="7464654"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BCF0DED3-D5D0-CF4A-9C2B-7DFE2A602AEE}"/>
                </a:ext>
              </a:extLst>
            </p:cNvPr>
            <p:cNvSpPr/>
            <p:nvPr/>
          </p:nvSpPr>
          <p:spPr>
            <a:xfrm rot="16753102">
              <a:off x="7713706" y="578170"/>
              <a:ext cx="99460" cy="99461"/>
            </a:xfrm>
            <a:custGeom>
              <a:avLst/>
              <a:gdLst>
                <a:gd name="connsiteX0" fmla="*/ 99461 w 99460"/>
                <a:gd name="connsiteY0" fmla="*/ 49731 h 99461"/>
                <a:gd name="connsiteX1" fmla="*/ 49730 w 99460"/>
                <a:gd name="connsiteY1" fmla="*/ 99462 h 99461"/>
                <a:gd name="connsiteX2" fmla="*/ 0 w 99460"/>
                <a:gd name="connsiteY2" fmla="*/ 49731 h 99461"/>
                <a:gd name="connsiteX3" fmla="*/ 49730 w 99460"/>
                <a:gd name="connsiteY3" fmla="*/ 0 h 99461"/>
                <a:gd name="connsiteX4" fmla="*/ 99461 w 99460"/>
                <a:gd name="connsiteY4" fmla="*/ 49731 h 99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60" h="99461">
                  <a:moveTo>
                    <a:pt x="99461" y="49731"/>
                  </a:moveTo>
                  <a:cubicBezTo>
                    <a:pt x="99461" y="77196"/>
                    <a:pt x="77196" y="99462"/>
                    <a:pt x="49730" y="99462"/>
                  </a:cubicBezTo>
                  <a:cubicBezTo>
                    <a:pt x="22265" y="99462"/>
                    <a:pt x="0" y="77196"/>
                    <a:pt x="0" y="49731"/>
                  </a:cubicBezTo>
                  <a:cubicBezTo>
                    <a:pt x="0" y="22265"/>
                    <a:pt x="22265" y="0"/>
                    <a:pt x="49730" y="0"/>
                  </a:cubicBezTo>
                  <a:cubicBezTo>
                    <a:pt x="77196" y="0"/>
                    <a:pt x="99461" y="22265"/>
                    <a:pt x="99461" y="49731"/>
                  </a:cubicBezTo>
                  <a:close/>
                </a:path>
              </a:pathLst>
            </a:custGeom>
            <a:solidFill>
              <a:srgbClr val="5CB5FF">
                <a:alpha val="4000"/>
              </a:srgbClr>
            </a:solidFill>
            <a:ln w="2052"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45B174D9-5533-0241-B420-5CDE83187945}"/>
                </a:ext>
              </a:extLst>
            </p:cNvPr>
            <p:cNvSpPr/>
            <p:nvPr/>
          </p:nvSpPr>
          <p:spPr>
            <a:xfrm>
              <a:off x="7962977"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5000"/>
              </a:srgbClr>
            </a:solidFill>
            <a:ln w="2052"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E5E8A156-1317-3742-B05E-569311DF62A5}"/>
                </a:ext>
              </a:extLst>
            </p:cNvPr>
            <p:cNvSpPr/>
            <p:nvPr/>
          </p:nvSpPr>
          <p:spPr>
            <a:xfrm>
              <a:off x="8212138"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5000"/>
              </a:srgbClr>
            </a:solidFill>
            <a:ln w="2052"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ED64574D-EFC6-364B-997D-3822C78B7DDA}"/>
                </a:ext>
              </a:extLst>
            </p:cNvPr>
            <p:cNvSpPr/>
            <p:nvPr/>
          </p:nvSpPr>
          <p:spPr>
            <a:xfrm>
              <a:off x="8710461"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2E32684E-45ED-F540-B6E1-CA9A46C85404}"/>
                </a:ext>
              </a:extLst>
            </p:cNvPr>
            <p:cNvSpPr/>
            <p:nvPr/>
          </p:nvSpPr>
          <p:spPr>
            <a:xfrm>
              <a:off x="8461299"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4"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FAF9B900-34B5-D04E-A2B0-680BCAE79708}"/>
                </a:ext>
              </a:extLst>
            </p:cNvPr>
            <p:cNvSpPr/>
            <p:nvPr/>
          </p:nvSpPr>
          <p:spPr>
            <a:xfrm>
              <a:off x="8212138"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69BB02AA-00B1-4D4A-AFD8-68A4BE0B04FE}"/>
                </a:ext>
              </a:extLst>
            </p:cNvPr>
            <p:cNvSpPr/>
            <p:nvPr/>
          </p:nvSpPr>
          <p:spPr>
            <a:xfrm>
              <a:off x="8212138"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C04F0CC8-D44B-AB45-AA17-D3AD761A08A8}"/>
                </a:ext>
              </a:extLst>
            </p:cNvPr>
            <p:cNvSpPr/>
            <p:nvPr/>
          </p:nvSpPr>
          <p:spPr>
            <a:xfrm>
              <a:off x="8461299"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4"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1773D5B2-17F9-3F4D-8BBE-C2EA05C60813}"/>
                </a:ext>
              </a:extLst>
            </p:cNvPr>
            <p:cNvSpPr/>
            <p:nvPr/>
          </p:nvSpPr>
          <p:spPr>
            <a:xfrm>
              <a:off x="8710461"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F398E671-8204-9D4A-B924-0745B00504F1}"/>
                </a:ext>
              </a:extLst>
            </p:cNvPr>
            <p:cNvSpPr/>
            <p:nvPr/>
          </p:nvSpPr>
          <p:spPr>
            <a:xfrm>
              <a:off x="8212138" y="82729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DA042452-BCFC-5F46-ABEF-0923CA3AF459}"/>
                </a:ext>
              </a:extLst>
            </p:cNvPr>
            <p:cNvSpPr/>
            <p:nvPr/>
          </p:nvSpPr>
          <p:spPr>
            <a:xfrm>
              <a:off x="8212138" y="107645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06351593-861B-E04C-B112-38D55ED1A2EE}"/>
                </a:ext>
              </a:extLst>
            </p:cNvPr>
            <p:cNvSpPr/>
            <p:nvPr/>
          </p:nvSpPr>
          <p:spPr>
            <a:xfrm>
              <a:off x="8698156" y="814990"/>
              <a:ext cx="124067" cy="124068"/>
            </a:xfrm>
            <a:custGeom>
              <a:avLst/>
              <a:gdLst>
                <a:gd name="connsiteX0" fmla="*/ 124068 w 124067"/>
                <a:gd name="connsiteY0" fmla="*/ 62034 h 124068"/>
                <a:gd name="connsiteX1" fmla="*/ 62034 w 124067"/>
                <a:gd name="connsiteY1" fmla="*/ 124069 h 124068"/>
                <a:gd name="connsiteX2" fmla="*/ 0 w 124067"/>
                <a:gd name="connsiteY2" fmla="*/ 62034 h 124068"/>
                <a:gd name="connsiteX3" fmla="*/ 62034 w 124067"/>
                <a:gd name="connsiteY3" fmla="*/ 0 h 124068"/>
                <a:gd name="connsiteX4" fmla="*/ 124068 w 124067"/>
                <a:gd name="connsiteY4" fmla="*/ 62034 h 12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67" h="124068">
                  <a:moveTo>
                    <a:pt x="124068" y="62034"/>
                  </a:moveTo>
                  <a:cubicBezTo>
                    <a:pt x="124068" y="96295"/>
                    <a:pt x="96294" y="124069"/>
                    <a:pt x="62034" y="124069"/>
                  </a:cubicBezTo>
                  <a:cubicBezTo>
                    <a:pt x="27773" y="124069"/>
                    <a:pt x="0" y="96295"/>
                    <a:pt x="0" y="62034"/>
                  </a:cubicBezTo>
                  <a:cubicBezTo>
                    <a:pt x="0" y="27774"/>
                    <a:pt x="27773" y="0"/>
                    <a:pt x="62034" y="0"/>
                  </a:cubicBezTo>
                  <a:cubicBezTo>
                    <a:pt x="96294" y="0"/>
                    <a:pt x="124068" y="27774"/>
                    <a:pt x="124068" y="62034"/>
                  </a:cubicBezTo>
                  <a:close/>
                </a:path>
              </a:pathLst>
            </a:custGeom>
            <a:solidFill>
              <a:srgbClr val="5CB5FF">
                <a:alpha val="24000"/>
              </a:srgbClr>
            </a:solidFill>
            <a:ln w="2052"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D3399C5D-791D-8C43-8239-04E408AB56AA}"/>
                </a:ext>
              </a:extLst>
            </p:cNvPr>
            <p:cNvSpPr/>
            <p:nvPr/>
          </p:nvSpPr>
          <p:spPr>
            <a:xfrm>
              <a:off x="7962977" y="82729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07" name="Freeform 106">
              <a:extLst>
                <a:ext uri="{FF2B5EF4-FFF2-40B4-BE49-F238E27FC236}">
                  <a16:creationId xmlns:a16="http://schemas.microsoft.com/office/drawing/2014/main" id="{99F779EA-6472-FF42-885F-A0B8DB934CC7}"/>
                </a:ext>
              </a:extLst>
            </p:cNvPr>
            <p:cNvSpPr/>
            <p:nvPr/>
          </p:nvSpPr>
          <p:spPr>
            <a:xfrm>
              <a:off x="7700999" y="66989"/>
              <a:ext cx="125093" cy="125094"/>
            </a:xfrm>
            <a:custGeom>
              <a:avLst/>
              <a:gdLst>
                <a:gd name="connsiteX0" fmla="*/ 125093 w 125093"/>
                <a:gd name="connsiteY0" fmla="*/ 62547 h 125094"/>
                <a:gd name="connsiteX1" fmla="*/ 62547 w 125093"/>
                <a:gd name="connsiteY1" fmla="*/ 125094 h 125094"/>
                <a:gd name="connsiteX2" fmla="*/ 0 w 125093"/>
                <a:gd name="connsiteY2" fmla="*/ 62547 h 125094"/>
                <a:gd name="connsiteX3" fmla="*/ 62547 w 125093"/>
                <a:gd name="connsiteY3" fmla="*/ 0 h 125094"/>
                <a:gd name="connsiteX4" fmla="*/ 125093 w 125093"/>
                <a:gd name="connsiteY4" fmla="*/ 62547 h 12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93" h="125094">
                  <a:moveTo>
                    <a:pt x="125093" y="62547"/>
                  </a:moveTo>
                  <a:cubicBezTo>
                    <a:pt x="125093" y="97091"/>
                    <a:pt x="97090" y="125094"/>
                    <a:pt x="62547" y="125094"/>
                  </a:cubicBezTo>
                  <a:cubicBezTo>
                    <a:pt x="28003" y="125094"/>
                    <a:pt x="0" y="97091"/>
                    <a:pt x="0" y="62547"/>
                  </a:cubicBezTo>
                  <a:cubicBezTo>
                    <a:pt x="0" y="28003"/>
                    <a:pt x="28003" y="0"/>
                    <a:pt x="62547" y="0"/>
                  </a:cubicBezTo>
                  <a:cubicBezTo>
                    <a:pt x="97090" y="0"/>
                    <a:pt x="125093" y="28003"/>
                    <a:pt x="125093" y="62547"/>
                  </a:cubicBezTo>
                  <a:close/>
                </a:path>
              </a:pathLst>
            </a:custGeom>
            <a:solidFill>
              <a:srgbClr val="5CB5FF">
                <a:alpha val="23000"/>
              </a:srgbClr>
            </a:solidFill>
            <a:ln w="2052"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FC8CCAED-F8CD-AE4A-86B3-CF9C9523B962}"/>
                </a:ext>
              </a:extLst>
            </p:cNvPr>
            <p:cNvSpPr/>
            <p:nvPr/>
          </p:nvSpPr>
          <p:spPr>
            <a:xfrm>
              <a:off x="8934501"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C7E879DF-EE44-AA45-AE05-DD5B4FA49205}"/>
                </a:ext>
              </a:extLst>
            </p:cNvPr>
            <p:cNvSpPr/>
            <p:nvPr/>
          </p:nvSpPr>
          <p:spPr>
            <a:xfrm>
              <a:off x="8934501"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5000"/>
              </a:srgbClr>
            </a:solidFill>
            <a:ln w="2052" cap="flat">
              <a:noFill/>
              <a:prstDash val="solid"/>
              <a:miter/>
            </a:ln>
          </p:spPr>
          <p:txBody>
            <a:bodyPr rtlCol="0" anchor="ctr"/>
            <a:lstStyle/>
            <a:p>
              <a:endParaRPr lang="en-US"/>
            </a:p>
          </p:txBody>
        </p:sp>
      </p:grpSp>
      <p:grpSp>
        <p:nvGrpSpPr>
          <p:cNvPr id="204" name="Group 203">
            <a:extLst>
              <a:ext uri="{FF2B5EF4-FFF2-40B4-BE49-F238E27FC236}">
                <a16:creationId xmlns:a16="http://schemas.microsoft.com/office/drawing/2014/main" id="{98C6D2D3-238B-EB4D-B8B4-6CA49DB6AA18}"/>
              </a:ext>
            </a:extLst>
          </p:cNvPr>
          <p:cNvGrpSpPr/>
          <p:nvPr/>
        </p:nvGrpSpPr>
        <p:grpSpPr>
          <a:xfrm>
            <a:off x="100130" y="3903136"/>
            <a:ext cx="1843588" cy="1108928"/>
            <a:chOff x="92670" y="3892522"/>
            <a:chExt cx="1843588" cy="1108928"/>
          </a:xfrm>
        </p:grpSpPr>
        <p:sp>
          <p:nvSpPr>
            <p:cNvPr id="178" name="Freeform 177">
              <a:extLst>
                <a:ext uri="{FF2B5EF4-FFF2-40B4-BE49-F238E27FC236}">
                  <a16:creationId xmlns:a16="http://schemas.microsoft.com/office/drawing/2014/main" id="{285D0C28-DCE9-1946-93BF-94EBD76B7959}"/>
                </a:ext>
              </a:extLst>
            </p:cNvPr>
            <p:cNvSpPr/>
            <p:nvPr/>
          </p:nvSpPr>
          <p:spPr>
            <a:xfrm>
              <a:off x="1836799" y="4889173"/>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180" name="Freeform 179">
              <a:extLst>
                <a:ext uri="{FF2B5EF4-FFF2-40B4-BE49-F238E27FC236}">
                  <a16:creationId xmlns:a16="http://schemas.microsoft.com/office/drawing/2014/main" id="{293133EB-DE7C-8D41-8FFA-DD26B577D8C1}"/>
                </a:ext>
              </a:extLst>
            </p:cNvPr>
            <p:cNvSpPr/>
            <p:nvPr/>
          </p:nvSpPr>
          <p:spPr>
            <a:xfrm>
              <a:off x="1587637"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81" name="Freeform 180">
              <a:extLst>
                <a:ext uri="{FF2B5EF4-FFF2-40B4-BE49-F238E27FC236}">
                  <a16:creationId xmlns:a16="http://schemas.microsoft.com/office/drawing/2014/main" id="{34550379-B92D-8241-B540-0627AA0A921B}"/>
                </a:ext>
              </a:extLst>
            </p:cNvPr>
            <p:cNvSpPr/>
            <p:nvPr/>
          </p:nvSpPr>
          <p:spPr>
            <a:xfrm>
              <a:off x="1338476"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82" name="Freeform 181">
              <a:extLst>
                <a:ext uri="{FF2B5EF4-FFF2-40B4-BE49-F238E27FC236}">
                  <a16:creationId xmlns:a16="http://schemas.microsoft.com/office/drawing/2014/main" id="{C33ECA2F-821B-5F44-80D3-EA291967F056}"/>
                </a:ext>
              </a:extLst>
            </p:cNvPr>
            <p:cNvSpPr/>
            <p:nvPr/>
          </p:nvSpPr>
          <p:spPr>
            <a:xfrm>
              <a:off x="1089315"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83" name="Freeform 182">
              <a:extLst>
                <a:ext uri="{FF2B5EF4-FFF2-40B4-BE49-F238E27FC236}">
                  <a16:creationId xmlns:a16="http://schemas.microsoft.com/office/drawing/2014/main" id="{DF4643A6-1BE6-854C-9B0E-F821AD1BA95B}"/>
                </a:ext>
              </a:extLst>
            </p:cNvPr>
            <p:cNvSpPr/>
            <p:nvPr/>
          </p:nvSpPr>
          <p:spPr>
            <a:xfrm>
              <a:off x="1089315"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84" name="Freeform 183">
              <a:extLst>
                <a:ext uri="{FF2B5EF4-FFF2-40B4-BE49-F238E27FC236}">
                  <a16:creationId xmlns:a16="http://schemas.microsoft.com/office/drawing/2014/main" id="{6EE82805-A90B-A042-95FE-EDAEC75607FC}"/>
                </a:ext>
              </a:extLst>
            </p:cNvPr>
            <p:cNvSpPr/>
            <p:nvPr/>
          </p:nvSpPr>
          <p:spPr>
            <a:xfrm>
              <a:off x="840154"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85" name="Freeform 184">
              <a:extLst>
                <a:ext uri="{FF2B5EF4-FFF2-40B4-BE49-F238E27FC236}">
                  <a16:creationId xmlns:a16="http://schemas.microsoft.com/office/drawing/2014/main" id="{E0F43706-4963-5541-8BA1-5360C57199BD}"/>
                </a:ext>
              </a:extLst>
            </p:cNvPr>
            <p:cNvSpPr/>
            <p:nvPr/>
          </p:nvSpPr>
          <p:spPr>
            <a:xfrm>
              <a:off x="1089315"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3000"/>
              </a:srgbClr>
            </a:solidFill>
            <a:ln w="2052" cap="flat">
              <a:noFill/>
              <a:prstDash val="solid"/>
              <a:miter/>
            </a:ln>
          </p:spPr>
          <p:txBody>
            <a:bodyPr rtlCol="0" anchor="ctr"/>
            <a:lstStyle/>
            <a:p>
              <a:endParaRPr lang="en-US"/>
            </a:p>
          </p:txBody>
        </p:sp>
        <p:sp>
          <p:nvSpPr>
            <p:cNvPr id="186" name="Freeform 185">
              <a:extLst>
                <a:ext uri="{FF2B5EF4-FFF2-40B4-BE49-F238E27FC236}">
                  <a16:creationId xmlns:a16="http://schemas.microsoft.com/office/drawing/2014/main" id="{9CF17A4F-24D1-414E-85A4-79CAB802EDFE}"/>
                </a:ext>
              </a:extLst>
            </p:cNvPr>
            <p:cNvSpPr/>
            <p:nvPr/>
          </p:nvSpPr>
          <p:spPr>
            <a:xfrm>
              <a:off x="840154"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a:p>
          </p:txBody>
        </p:sp>
        <p:sp>
          <p:nvSpPr>
            <p:cNvPr id="187" name="Freeform 186">
              <a:extLst>
                <a:ext uri="{FF2B5EF4-FFF2-40B4-BE49-F238E27FC236}">
                  <a16:creationId xmlns:a16="http://schemas.microsoft.com/office/drawing/2014/main" id="{F8D99D0D-2A3B-754A-909E-B11A8D9C982E}"/>
                </a:ext>
              </a:extLst>
            </p:cNvPr>
            <p:cNvSpPr/>
            <p:nvPr/>
          </p:nvSpPr>
          <p:spPr>
            <a:xfrm>
              <a:off x="590992" y="4889173"/>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88" name="Freeform 187">
              <a:extLst>
                <a:ext uri="{FF2B5EF4-FFF2-40B4-BE49-F238E27FC236}">
                  <a16:creationId xmlns:a16="http://schemas.microsoft.com/office/drawing/2014/main" id="{7A063DF6-3D26-8746-96A9-A68F23AC46EB}"/>
                </a:ext>
              </a:extLst>
            </p:cNvPr>
            <p:cNvSpPr/>
            <p:nvPr/>
          </p:nvSpPr>
          <p:spPr>
            <a:xfrm>
              <a:off x="341831"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90" name="Freeform 189">
              <a:extLst>
                <a:ext uri="{FF2B5EF4-FFF2-40B4-BE49-F238E27FC236}">
                  <a16:creationId xmlns:a16="http://schemas.microsoft.com/office/drawing/2014/main" id="{BFBD2FDE-BC73-8A4B-9055-8144DB5167A6}"/>
                </a:ext>
              </a:extLst>
            </p:cNvPr>
            <p:cNvSpPr/>
            <p:nvPr/>
          </p:nvSpPr>
          <p:spPr>
            <a:xfrm>
              <a:off x="92670"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191" name="Freeform 190">
              <a:extLst>
                <a:ext uri="{FF2B5EF4-FFF2-40B4-BE49-F238E27FC236}">
                  <a16:creationId xmlns:a16="http://schemas.microsoft.com/office/drawing/2014/main" id="{F21114F7-8C53-0C46-8032-4A441EFEC029}"/>
                </a:ext>
              </a:extLst>
            </p:cNvPr>
            <p:cNvSpPr/>
            <p:nvPr/>
          </p:nvSpPr>
          <p:spPr>
            <a:xfrm>
              <a:off x="341831"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192" name="Freeform 191">
              <a:extLst>
                <a:ext uri="{FF2B5EF4-FFF2-40B4-BE49-F238E27FC236}">
                  <a16:creationId xmlns:a16="http://schemas.microsoft.com/office/drawing/2014/main" id="{802624AF-2E76-4848-B378-0F6CA56E5D64}"/>
                </a:ext>
              </a:extLst>
            </p:cNvPr>
            <p:cNvSpPr/>
            <p:nvPr/>
          </p:nvSpPr>
          <p:spPr>
            <a:xfrm>
              <a:off x="341831"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93" name="Freeform 192">
              <a:extLst>
                <a:ext uri="{FF2B5EF4-FFF2-40B4-BE49-F238E27FC236}">
                  <a16:creationId xmlns:a16="http://schemas.microsoft.com/office/drawing/2014/main" id="{8D92ACBB-C8A4-F041-8849-AA788332613E}"/>
                </a:ext>
              </a:extLst>
            </p:cNvPr>
            <p:cNvSpPr/>
            <p:nvPr/>
          </p:nvSpPr>
          <p:spPr>
            <a:xfrm>
              <a:off x="92670"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95" name="Freeform 194">
              <a:extLst>
                <a:ext uri="{FF2B5EF4-FFF2-40B4-BE49-F238E27FC236}">
                  <a16:creationId xmlns:a16="http://schemas.microsoft.com/office/drawing/2014/main" id="{48879B34-D83A-D449-BC84-AF089636A307}"/>
                </a:ext>
              </a:extLst>
            </p:cNvPr>
            <p:cNvSpPr/>
            <p:nvPr/>
          </p:nvSpPr>
          <p:spPr>
            <a:xfrm>
              <a:off x="341831" y="414168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196" name="Freeform 195">
              <a:extLst>
                <a:ext uri="{FF2B5EF4-FFF2-40B4-BE49-F238E27FC236}">
                  <a16:creationId xmlns:a16="http://schemas.microsoft.com/office/drawing/2014/main" id="{6C9D0334-9555-DC43-96F0-34E1A057E2AC}"/>
                </a:ext>
              </a:extLst>
            </p:cNvPr>
            <p:cNvSpPr/>
            <p:nvPr/>
          </p:nvSpPr>
          <p:spPr>
            <a:xfrm>
              <a:off x="341831" y="389252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a:p>
          </p:txBody>
        </p:sp>
        <p:sp>
          <p:nvSpPr>
            <p:cNvPr id="198" name="Freeform 197">
              <a:extLst>
                <a:ext uri="{FF2B5EF4-FFF2-40B4-BE49-F238E27FC236}">
                  <a16:creationId xmlns:a16="http://schemas.microsoft.com/office/drawing/2014/main" id="{885549F4-767E-C847-874B-3624FA050C9A}"/>
                </a:ext>
              </a:extLst>
            </p:cNvPr>
            <p:cNvSpPr/>
            <p:nvPr/>
          </p:nvSpPr>
          <p:spPr>
            <a:xfrm>
              <a:off x="590992" y="4141684"/>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203" name="Freeform 202">
              <a:extLst>
                <a:ext uri="{FF2B5EF4-FFF2-40B4-BE49-F238E27FC236}">
                  <a16:creationId xmlns:a16="http://schemas.microsoft.com/office/drawing/2014/main" id="{E078AB53-08B6-5D4B-949A-B8FE2F42C2EB}"/>
                </a:ext>
              </a:extLst>
            </p:cNvPr>
            <p:cNvSpPr/>
            <p:nvPr/>
          </p:nvSpPr>
          <p:spPr>
            <a:xfrm>
              <a:off x="827337" y="4876356"/>
              <a:ext cx="125093" cy="125094"/>
            </a:xfrm>
            <a:custGeom>
              <a:avLst/>
              <a:gdLst>
                <a:gd name="connsiteX0" fmla="*/ 125093 w 125093"/>
                <a:gd name="connsiteY0" fmla="*/ 62547 h 125094"/>
                <a:gd name="connsiteX1" fmla="*/ 62547 w 125093"/>
                <a:gd name="connsiteY1" fmla="*/ 125094 h 125094"/>
                <a:gd name="connsiteX2" fmla="*/ 0 w 125093"/>
                <a:gd name="connsiteY2" fmla="*/ 62547 h 125094"/>
                <a:gd name="connsiteX3" fmla="*/ 62547 w 125093"/>
                <a:gd name="connsiteY3" fmla="*/ 0 h 125094"/>
                <a:gd name="connsiteX4" fmla="*/ 125093 w 125093"/>
                <a:gd name="connsiteY4" fmla="*/ 62547 h 12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93" h="125094">
                  <a:moveTo>
                    <a:pt x="125093" y="62547"/>
                  </a:moveTo>
                  <a:cubicBezTo>
                    <a:pt x="125093" y="97091"/>
                    <a:pt x="97090" y="125094"/>
                    <a:pt x="62547" y="125094"/>
                  </a:cubicBezTo>
                  <a:cubicBezTo>
                    <a:pt x="28003" y="125094"/>
                    <a:pt x="0" y="97091"/>
                    <a:pt x="0" y="62547"/>
                  </a:cubicBezTo>
                  <a:cubicBezTo>
                    <a:pt x="0" y="28003"/>
                    <a:pt x="28003" y="0"/>
                    <a:pt x="62547" y="0"/>
                  </a:cubicBezTo>
                  <a:cubicBezTo>
                    <a:pt x="97090" y="0"/>
                    <a:pt x="125093" y="28003"/>
                    <a:pt x="125093" y="62547"/>
                  </a:cubicBezTo>
                  <a:close/>
                </a:path>
              </a:pathLst>
            </a:custGeom>
            <a:solidFill>
              <a:srgbClr val="5CB5FF">
                <a:alpha val="25000"/>
              </a:srgbClr>
            </a:solidFill>
            <a:ln w="2052" cap="flat">
              <a:noFill/>
              <a:prstDash val="solid"/>
              <a:miter/>
            </a:ln>
          </p:spPr>
          <p:txBody>
            <a:bodyPr rtlCol="0" anchor="ctr"/>
            <a:lstStyle/>
            <a:p>
              <a:endParaRPr lang="en-US"/>
            </a:p>
          </p:txBody>
        </p:sp>
      </p:gr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2" name="Title Placeholder 1"/>
          <p:cNvSpPr>
            <a:spLocks noGrp="1"/>
          </p:cNvSpPr>
          <p:nvPr>
            <p:ph type="title"/>
          </p:nvPr>
        </p:nvSpPr>
        <p:spPr>
          <a:xfrm>
            <a:off x="628650" y="273844"/>
            <a:ext cx="7886700" cy="457200"/>
          </a:xfrm>
          <a:prstGeom prst="rect">
            <a:avLst/>
          </a:prstGeom>
        </p:spPr>
        <p:txBody>
          <a:bodyPr vert="horz" lIns="91440" tIns="45720" rIns="91440" bIns="45720" rtlCol="0" anchor="ctr">
            <a:normAutofit/>
          </a:bodyPr>
          <a:lstStyle/>
          <a:p>
            <a:r>
              <a:rPr lang="en-US"/>
              <a:t>Click to edit Master title style</a:t>
            </a:r>
          </a:p>
        </p:txBody>
      </p:sp>
      <p:sp>
        <p:nvSpPr>
          <p:cNvPr id="50" name="TextBox 3">
            <a:extLst>
              <a:ext uri="{FF2B5EF4-FFF2-40B4-BE49-F238E27FC236}">
                <a16:creationId xmlns:a16="http://schemas.microsoft.com/office/drawing/2014/main" id="{C88B77EA-AF9E-4DC9-A94D-E41E58552877}"/>
              </a:ext>
            </a:extLst>
          </p:cNvPr>
          <p:cNvSpPr txBox="1"/>
          <p:nvPr/>
        </p:nvSpPr>
        <p:spPr>
          <a:xfrm>
            <a:off x="2230628" y="4679818"/>
            <a:ext cx="4673600" cy="297454"/>
          </a:xfrm>
          <a:prstGeom prst="rect">
            <a:avLst/>
          </a:prstGeom>
          <a:noFill/>
        </p:spPr>
        <p:txBody>
          <a:bodyPr wrap="square" rtlCol="0" anchor="ctr">
            <a:spAutoFit/>
          </a:bodyPr>
          <a:lstStyle/>
          <a:p>
            <a:pPr algn="ctr" defTabSz="243834"/>
            <a:r>
              <a:rPr lang="en-US" sz="1333" b="0" cap="all" spc="0" baseline="0" dirty="0">
                <a:solidFill>
                  <a:schemeClr val="bg1"/>
                </a:solidFill>
                <a:latin typeface="+mn-lt"/>
                <a:cs typeface="Arial" pitchFamily="34" charset="0"/>
              </a:rPr>
              <a:t>CONFIDENTIAL  •  DO NOT DISCLOSE</a:t>
            </a:r>
          </a:p>
        </p:txBody>
      </p:sp>
    </p:spTree>
    <p:custDataLst>
      <p:tags r:id="rId14"/>
    </p:custDataLst>
    <p:extLst>
      <p:ext uri="{BB962C8B-B14F-4D97-AF65-F5344CB8AC3E}">
        <p14:creationId xmlns:p14="http://schemas.microsoft.com/office/powerpoint/2010/main" val="1920175717"/>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94" r:id="rId8"/>
    <p:sldLayoutId id="2147483790" r:id="rId9"/>
    <p:sldLayoutId id="2147483791" r:id="rId10"/>
    <p:sldLayoutId id="2147483792" r:id="rId11"/>
    <p:sldLayoutId id="2147483793"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685800" rtl="0" eaLnBrk="1" latinLnBrk="0" hangingPunct="1">
        <a:lnSpc>
          <a:spcPct val="90000"/>
        </a:lnSpc>
        <a:spcBef>
          <a:spcPct val="0"/>
        </a:spcBef>
        <a:buNone/>
        <a:defRPr sz="2800" b="1" kern="1200">
          <a:solidFill>
            <a:schemeClr val="bg1"/>
          </a:solidFill>
          <a:latin typeface="+mn-lt"/>
          <a:ea typeface="+mj-ea"/>
          <a:cs typeface="+mj-cs"/>
        </a:defRPr>
      </a:lvl1pPr>
    </p:titleStyle>
    <p:bodyStyle>
      <a:lvl1pPr marL="182880" indent="-182880" algn="l" defTabSz="685800" rtl="0" eaLnBrk="1" latinLnBrk="0" hangingPunct="1">
        <a:lnSpc>
          <a:spcPct val="85000"/>
        </a:lnSpc>
        <a:spcBef>
          <a:spcPts val="800"/>
        </a:spcBef>
        <a:buFont typeface="Arial" panose="020B0604020202020204" pitchFamily="34" charset="0"/>
        <a:buChar char="•"/>
        <a:defRPr sz="2100" kern="1200">
          <a:solidFill>
            <a:schemeClr val="bg1"/>
          </a:solidFill>
          <a:latin typeface="+mj-lt"/>
          <a:ea typeface="+mn-ea"/>
          <a:cs typeface="+mn-cs"/>
        </a:defRPr>
      </a:lvl1pPr>
      <a:lvl2pPr marL="365760" indent="-182880" algn="l" defTabSz="685800" rtl="0" eaLnBrk="1" latinLnBrk="0" hangingPunct="1">
        <a:lnSpc>
          <a:spcPct val="85000"/>
        </a:lnSpc>
        <a:spcBef>
          <a:spcPts val="800"/>
        </a:spcBef>
        <a:buFont typeface="Calibri Light" panose="020F0302020204030204" pitchFamily="34" charset="0"/>
        <a:buChar char="–"/>
        <a:defRPr sz="1800" kern="1200">
          <a:solidFill>
            <a:schemeClr val="bg1"/>
          </a:solidFill>
          <a:latin typeface="+mj-lt"/>
          <a:ea typeface="+mn-ea"/>
          <a:cs typeface="+mn-cs"/>
        </a:defRPr>
      </a:lvl2pPr>
      <a:lvl3pPr marL="548640" indent="-182880" algn="l" defTabSz="685800" rtl="0" eaLnBrk="1" latinLnBrk="0" hangingPunct="1">
        <a:lnSpc>
          <a:spcPct val="85000"/>
        </a:lnSpc>
        <a:spcBef>
          <a:spcPts val="800"/>
        </a:spcBef>
        <a:buFont typeface="Arial" panose="020B0604020202020204" pitchFamily="34" charset="0"/>
        <a:buChar char="•"/>
        <a:defRPr sz="1500" kern="1200">
          <a:solidFill>
            <a:schemeClr val="bg1"/>
          </a:solidFill>
          <a:latin typeface="+mj-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archive.ics.uci.edu/ml/datasets/Absenteeism+at+work" TargetMode="Externa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F3C04C-FC25-4B88-9FBC-3E99DE4DD8F1}"/>
              </a:ext>
            </a:extLst>
          </p:cNvPr>
          <p:cNvSpPr>
            <a:spLocks noGrp="1"/>
          </p:cNvSpPr>
          <p:nvPr>
            <p:ph type="title"/>
          </p:nvPr>
        </p:nvSpPr>
        <p:spPr/>
        <p:txBody>
          <a:bodyPr>
            <a:normAutofit fontScale="90000"/>
          </a:bodyPr>
          <a:lstStyle/>
          <a:p>
            <a:r>
              <a:rPr lang="en-US" dirty="0"/>
              <a:t>Module 3 Homework</a:t>
            </a:r>
          </a:p>
        </p:txBody>
      </p:sp>
      <p:sp>
        <p:nvSpPr>
          <p:cNvPr id="5" name="Content Placeholder 4">
            <a:extLst>
              <a:ext uri="{FF2B5EF4-FFF2-40B4-BE49-F238E27FC236}">
                <a16:creationId xmlns:a16="http://schemas.microsoft.com/office/drawing/2014/main" id="{453E4047-26B4-4B11-A339-12538FB83B8E}"/>
              </a:ext>
            </a:extLst>
          </p:cNvPr>
          <p:cNvSpPr>
            <a:spLocks noGrp="1"/>
          </p:cNvSpPr>
          <p:nvPr>
            <p:ph idx="1"/>
          </p:nvPr>
        </p:nvSpPr>
        <p:spPr/>
        <p:txBody>
          <a:bodyPr/>
          <a:lstStyle/>
          <a:p>
            <a:r>
              <a:rPr lang="en-US" dirty="0"/>
              <a:t>For this assignment you are to perform an EDA and generate an EDA report following the process and example presented in class (Employee Attrition)</a:t>
            </a:r>
          </a:p>
          <a:p>
            <a:r>
              <a:rPr lang="en-US" dirty="0"/>
              <a:t>For this assignment, you will be working with a database on absenteeism at work from July 2007 to July 2010 at a courier company in Brazil.</a:t>
            </a:r>
          </a:p>
          <a:p>
            <a:r>
              <a:rPr lang="en-US" dirty="0"/>
              <a:t>You can download the dataset and view information about it here:  </a:t>
            </a:r>
            <a:r>
              <a:rPr lang="en-US" sz="1800" dirty="0">
                <a:effectLst/>
                <a:latin typeface="Calibri" panose="020F0502020204030204" pitchFamily="34" charset="0"/>
                <a:ea typeface="Calibri" panose="020F0502020204030204" pitchFamily="34" charset="0"/>
                <a:cs typeface="Times New Roman" panose="02020603050405020304" pitchFamily="18" charset="0"/>
                <a:hlinkClick r:id="rId2"/>
              </a:rPr>
              <a:t>https://archive.ics.uci.edu/ml/datasets/Absenteeism+at+work</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pPr marL="0" indent="0">
              <a:buNone/>
            </a:pPr>
            <a:endParaRPr lang="en-US" dirty="0"/>
          </a:p>
        </p:txBody>
      </p:sp>
      <p:sp>
        <p:nvSpPr>
          <p:cNvPr id="6" name="Text Placeholder 5">
            <a:extLst>
              <a:ext uri="{FF2B5EF4-FFF2-40B4-BE49-F238E27FC236}">
                <a16:creationId xmlns:a16="http://schemas.microsoft.com/office/drawing/2014/main" id="{5B5FE2E6-C397-4D18-B407-B455276D11A3}"/>
              </a:ext>
            </a:extLst>
          </p:cNvPr>
          <p:cNvSpPr>
            <a:spLocks noGrp="1"/>
          </p:cNvSpPr>
          <p:nvPr>
            <p:ph type="body" sz="quarter" idx="10"/>
          </p:nvPr>
        </p:nvSpPr>
        <p:spPr/>
        <p:txBody>
          <a:bodyPr/>
          <a:lstStyle/>
          <a:p>
            <a:r>
              <a:rPr lang="en-US" dirty="0"/>
              <a:t>Due:  February 17, 2022 at 4:00PM</a:t>
            </a:r>
          </a:p>
        </p:txBody>
      </p:sp>
    </p:spTree>
    <p:extLst>
      <p:ext uri="{BB962C8B-B14F-4D97-AF65-F5344CB8AC3E}">
        <p14:creationId xmlns:p14="http://schemas.microsoft.com/office/powerpoint/2010/main" val="291755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3E08448-E85B-412C-B8E0-68D722C8F3C6}"/>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D499F4DB-3F89-4D33-8646-B7A6EF40535D}"/>
              </a:ext>
            </a:extLst>
          </p:cNvPr>
          <p:cNvSpPr>
            <a:spLocks noGrp="1"/>
          </p:cNvSpPr>
          <p:nvPr>
            <p:ph type="body" sz="quarter" idx="10"/>
          </p:nvPr>
        </p:nvSpPr>
        <p:spPr/>
        <p:txBody>
          <a:bodyPr/>
          <a:lstStyle/>
          <a:p>
            <a:r>
              <a:rPr lang="en-US" dirty="0"/>
              <a:t>Convert to Measures/Factors and Logically Group Attributes</a:t>
            </a:r>
          </a:p>
        </p:txBody>
      </p:sp>
    </p:spTree>
    <p:extLst>
      <p:ext uri="{BB962C8B-B14F-4D97-AF65-F5344CB8AC3E}">
        <p14:creationId xmlns:p14="http://schemas.microsoft.com/office/powerpoint/2010/main" val="413017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4D6A9C1-029B-42A3-957E-A24883AC0F4F}"/>
              </a:ext>
            </a:extLst>
          </p:cNvPr>
          <p:cNvSpPr>
            <a:spLocks noGrp="1"/>
          </p:cNvSpPr>
          <p:nvPr>
            <p:ph type="body" sz="quarter" idx="10"/>
          </p:nvPr>
        </p:nvSpPr>
        <p:spPr>
          <a:xfrm>
            <a:off x="628650" y="397301"/>
            <a:ext cx="7886700" cy="457200"/>
          </a:xfrm>
        </p:spPr>
        <p:txBody>
          <a:bodyPr/>
          <a:lstStyle/>
          <a:p>
            <a:r>
              <a:rPr lang="en-US" dirty="0"/>
              <a:t>Numeric Variables Used as Factors (From Data Source Description)</a:t>
            </a:r>
          </a:p>
        </p:txBody>
      </p:sp>
      <p:sp>
        <p:nvSpPr>
          <p:cNvPr id="5" name="Rectangle 4">
            <a:extLst>
              <a:ext uri="{FF2B5EF4-FFF2-40B4-BE49-F238E27FC236}">
                <a16:creationId xmlns:a16="http://schemas.microsoft.com/office/drawing/2014/main" id="{02D3C592-772D-4C8E-B639-88494CF939EE}"/>
              </a:ext>
            </a:extLst>
          </p:cNvPr>
          <p:cNvSpPr/>
          <p:nvPr/>
        </p:nvSpPr>
        <p:spPr>
          <a:xfrm>
            <a:off x="318759" y="854501"/>
            <a:ext cx="2684635" cy="3970318"/>
          </a:xfrm>
          <a:prstGeom prst="rect">
            <a:avLst/>
          </a:prstGeom>
        </p:spPr>
        <p:txBody>
          <a:bodyPr wrap="square">
            <a:spAutoFit/>
          </a:bodyPr>
          <a:lstStyle/>
          <a:p>
            <a:r>
              <a:rPr lang="en-US" sz="1400" dirty="0">
                <a:solidFill>
                  <a:schemeClr val="bg1"/>
                </a:solidFill>
              </a:rPr>
              <a:t>Reason for absence </a:t>
            </a:r>
            <a:br>
              <a:rPr lang="en-US" sz="1400" dirty="0">
                <a:solidFill>
                  <a:schemeClr val="bg1"/>
                </a:solidFill>
              </a:rPr>
            </a:br>
            <a:r>
              <a:rPr lang="en-US" sz="1400" dirty="0">
                <a:solidFill>
                  <a:schemeClr val="bg1"/>
                </a:solidFill>
              </a:rPr>
              <a:t>1. Certain infectious and parasitic diseases </a:t>
            </a:r>
          </a:p>
          <a:p>
            <a:r>
              <a:rPr lang="en-US" sz="1400" dirty="0">
                <a:solidFill>
                  <a:schemeClr val="bg1"/>
                </a:solidFill>
              </a:rPr>
              <a:t>2. Neoplasms  </a:t>
            </a:r>
            <a:br>
              <a:rPr lang="en-US" sz="1400" dirty="0">
                <a:solidFill>
                  <a:schemeClr val="bg1"/>
                </a:solidFill>
              </a:rPr>
            </a:br>
            <a:r>
              <a:rPr lang="en-US" sz="1400" dirty="0">
                <a:solidFill>
                  <a:schemeClr val="bg1"/>
                </a:solidFill>
              </a:rPr>
              <a:t>3. Diseases of the blood and blood-forming organs and certain disorders involving the immune mechanism </a:t>
            </a:r>
            <a:br>
              <a:rPr lang="en-US" sz="1400" dirty="0">
                <a:solidFill>
                  <a:schemeClr val="bg1"/>
                </a:solidFill>
              </a:rPr>
            </a:br>
            <a:r>
              <a:rPr lang="en-US" sz="1400" dirty="0">
                <a:solidFill>
                  <a:schemeClr val="bg1"/>
                </a:solidFill>
              </a:rPr>
              <a:t>4. Endocrine, nutritional and metabolic diseases </a:t>
            </a:r>
            <a:br>
              <a:rPr lang="en-US" sz="1400" dirty="0">
                <a:solidFill>
                  <a:schemeClr val="bg1"/>
                </a:solidFill>
              </a:rPr>
            </a:br>
            <a:r>
              <a:rPr lang="en-US" sz="1400" dirty="0">
                <a:solidFill>
                  <a:schemeClr val="bg1"/>
                </a:solidFill>
              </a:rPr>
              <a:t>5. Mental and behavioral disorders </a:t>
            </a:r>
          </a:p>
          <a:p>
            <a:r>
              <a:rPr lang="en-US" sz="1400" dirty="0">
                <a:solidFill>
                  <a:schemeClr val="bg1"/>
                </a:solidFill>
              </a:rPr>
              <a:t>6. Diseases of the nervous system </a:t>
            </a:r>
          </a:p>
          <a:p>
            <a:r>
              <a:rPr lang="en-US" sz="1400" dirty="0">
                <a:solidFill>
                  <a:schemeClr val="bg1"/>
                </a:solidFill>
              </a:rPr>
              <a:t>7. Diseases of the eye and adnexa </a:t>
            </a:r>
          </a:p>
          <a:p>
            <a:r>
              <a:rPr lang="en-US" sz="1400" dirty="0">
                <a:solidFill>
                  <a:schemeClr val="bg1"/>
                </a:solidFill>
              </a:rPr>
              <a:t>8. Diseases of the ear and mastoid process </a:t>
            </a:r>
          </a:p>
          <a:p>
            <a:r>
              <a:rPr lang="en-US" sz="1400" dirty="0">
                <a:solidFill>
                  <a:schemeClr val="bg1"/>
                </a:solidFill>
              </a:rPr>
              <a:t>9. Diseases of the circulatory system </a:t>
            </a:r>
          </a:p>
        </p:txBody>
      </p:sp>
      <p:sp>
        <p:nvSpPr>
          <p:cNvPr id="8" name="Rectangle 7">
            <a:extLst>
              <a:ext uri="{FF2B5EF4-FFF2-40B4-BE49-F238E27FC236}">
                <a16:creationId xmlns:a16="http://schemas.microsoft.com/office/drawing/2014/main" id="{B31EED84-26D1-4956-B95F-24654138E1F4}"/>
              </a:ext>
            </a:extLst>
          </p:cNvPr>
          <p:cNvSpPr/>
          <p:nvPr/>
        </p:nvSpPr>
        <p:spPr>
          <a:xfrm>
            <a:off x="3338458" y="910572"/>
            <a:ext cx="2504781" cy="4185761"/>
          </a:xfrm>
          <a:prstGeom prst="rect">
            <a:avLst/>
          </a:prstGeom>
        </p:spPr>
        <p:txBody>
          <a:bodyPr wrap="square">
            <a:spAutoFit/>
          </a:bodyPr>
          <a:lstStyle/>
          <a:p>
            <a:r>
              <a:rPr lang="en-US" sz="1400" dirty="0">
                <a:solidFill>
                  <a:schemeClr val="bg1"/>
                </a:solidFill>
              </a:rPr>
              <a:t>10. Diseases of the respiratory system </a:t>
            </a:r>
          </a:p>
          <a:p>
            <a:r>
              <a:rPr lang="en-US" sz="1400" dirty="0">
                <a:solidFill>
                  <a:schemeClr val="bg1"/>
                </a:solidFill>
              </a:rPr>
              <a:t>11. Diseases of the digestive system </a:t>
            </a:r>
          </a:p>
          <a:p>
            <a:r>
              <a:rPr lang="en-US" sz="1400" dirty="0">
                <a:solidFill>
                  <a:schemeClr val="bg1"/>
                </a:solidFill>
              </a:rPr>
              <a:t>12. Diseases of the skin and subcutaneous tissue </a:t>
            </a:r>
          </a:p>
          <a:p>
            <a:r>
              <a:rPr lang="en-US" sz="1400" dirty="0">
                <a:solidFill>
                  <a:schemeClr val="bg1"/>
                </a:solidFill>
              </a:rPr>
              <a:t>13. Diseases of the musculoskeletal system and connective tissue </a:t>
            </a:r>
          </a:p>
          <a:p>
            <a:r>
              <a:rPr lang="en-US" sz="1400" dirty="0">
                <a:solidFill>
                  <a:schemeClr val="bg1"/>
                </a:solidFill>
              </a:rPr>
              <a:t>14. Diseases of the genitourinary system </a:t>
            </a:r>
          </a:p>
          <a:p>
            <a:r>
              <a:rPr lang="en-US" sz="1400" dirty="0">
                <a:solidFill>
                  <a:schemeClr val="bg1"/>
                </a:solidFill>
              </a:rPr>
              <a:t>15. Pregnancy, childbirth and the puerperium </a:t>
            </a:r>
          </a:p>
          <a:p>
            <a:r>
              <a:rPr lang="en-US" sz="1400" dirty="0">
                <a:solidFill>
                  <a:schemeClr val="bg1"/>
                </a:solidFill>
              </a:rPr>
              <a:t>16. Certain conditions originating in the perinatal period </a:t>
            </a:r>
          </a:p>
          <a:p>
            <a:r>
              <a:rPr lang="en-US" sz="1400" dirty="0">
                <a:solidFill>
                  <a:schemeClr val="bg1"/>
                </a:solidFill>
              </a:rPr>
              <a:t>17. Congenital malformations, deformations and chromosomal abnormalities </a:t>
            </a:r>
          </a:p>
        </p:txBody>
      </p:sp>
      <p:sp>
        <p:nvSpPr>
          <p:cNvPr id="9" name="Rectangle 8">
            <a:extLst>
              <a:ext uri="{FF2B5EF4-FFF2-40B4-BE49-F238E27FC236}">
                <a16:creationId xmlns:a16="http://schemas.microsoft.com/office/drawing/2014/main" id="{7A05F5B4-AC7F-40E5-8801-1851BC2A1B9B}"/>
              </a:ext>
            </a:extLst>
          </p:cNvPr>
          <p:cNvSpPr/>
          <p:nvPr/>
        </p:nvSpPr>
        <p:spPr>
          <a:xfrm>
            <a:off x="5843239" y="1047789"/>
            <a:ext cx="2858346" cy="2462213"/>
          </a:xfrm>
          <a:prstGeom prst="rect">
            <a:avLst/>
          </a:prstGeom>
        </p:spPr>
        <p:txBody>
          <a:bodyPr wrap="square">
            <a:spAutoFit/>
          </a:bodyPr>
          <a:lstStyle/>
          <a:p>
            <a:r>
              <a:rPr lang="en-US" sz="1400" dirty="0">
                <a:solidFill>
                  <a:schemeClr val="bg1"/>
                </a:solidFill>
              </a:rPr>
              <a:t>18. Symptoms, signs and abnormal clinical and laboratory findings, not elsewhere classified </a:t>
            </a:r>
          </a:p>
          <a:p>
            <a:r>
              <a:rPr lang="en-US" sz="1400" dirty="0">
                <a:solidFill>
                  <a:schemeClr val="bg1"/>
                </a:solidFill>
              </a:rPr>
              <a:t>19. Injury, poisoning and certain other consequences of external causes </a:t>
            </a:r>
          </a:p>
          <a:p>
            <a:r>
              <a:rPr lang="en-US" sz="1400" dirty="0">
                <a:solidFill>
                  <a:schemeClr val="bg1"/>
                </a:solidFill>
              </a:rPr>
              <a:t>20. External causes of morbidity and mortality </a:t>
            </a:r>
          </a:p>
          <a:p>
            <a:r>
              <a:rPr lang="en-US" sz="1400" dirty="0">
                <a:solidFill>
                  <a:schemeClr val="bg1"/>
                </a:solidFill>
              </a:rPr>
              <a:t>21. Factors influencing health status and contact with health services. </a:t>
            </a:r>
          </a:p>
          <a:p>
            <a:endParaRPr lang="en-US" sz="1400" dirty="0">
              <a:solidFill>
                <a:schemeClr val="bg1"/>
              </a:solidFill>
            </a:endParaRPr>
          </a:p>
        </p:txBody>
      </p:sp>
    </p:spTree>
    <p:extLst>
      <p:ext uri="{BB962C8B-B14F-4D97-AF65-F5344CB8AC3E}">
        <p14:creationId xmlns:p14="http://schemas.microsoft.com/office/powerpoint/2010/main" val="869083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8DA93-BEC5-4F00-A90D-8C03E2D28CE6}"/>
              </a:ext>
            </a:extLst>
          </p:cNvPr>
          <p:cNvSpPr>
            <a:spLocks noGrp="1"/>
          </p:cNvSpPr>
          <p:nvPr>
            <p:ph type="title"/>
          </p:nvPr>
        </p:nvSpPr>
        <p:spPr/>
        <p:txBody>
          <a:bodyPr>
            <a:normAutofit fontScale="90000"/>
          </a:bodyPr>
          <a:lstStyle/>
          <a:p>
            <a:r>
              <a:rPr lang="en-US" dirty="0"/>
              <a:t>Sample Exploratory Data Analysis (EDA) Document</a:t>
            </a:r>
          </a:p>
        </p:txBody>
      </p:sp>
      <p:sp>
        <p:nvSpPr>
          <p:cNvPr id="4" name="Text Placeholder 3">
            <a:extLst>
              <a:ext uri="{FF2B5EF4-FFF2-40B4-BE49-F238E27FC236}">
                <a16:creationId xmlns:a16="http://schemas.microsoft.com/office/drawing/2014/main" id="{E4D6A9C1-029B-42A3-957E-A24883AC0F4F}"/>
              </a:ext>
            </a:extLst>
          </p:cNvPr>
          <p:cNvSpPr>
            <a:spLocks noGrp="1"/>
          </p:cNvSpPr>
          <p:nvPr>
            <p:ph type="body" sz="quarter" idx="10"/>
          </p:nvPr>
        </p:nvSpPr>
        <p:spPr/>
        <p:txBody>
          <a:bodyPr/>
          <a:lstStyle/>
          <a:p>
            <a:r>
              <a:rPr lang="en-US" dirty="0"/>
              <a:t>Numeric Variables Used as Factors (From Data Source Description)</a:t>
            </a:r>
          </a:p>
        </p:txBody>
      </p:sp>
      <p:sp>
        <p:nvSpPr>
          <p:cNvPr id="5" name="Rectangle 4">
            <a:extLst>
              <a:ext uri="{FF2B5EF4-FFF2-40B4-BE49-F238E27FC236}">
                <a16:creationId xmlns:a16="http://schemas.microsoft.com/office/drawing/2014/main" id="{02D3C592-772D-4C8E-B639-88494CF939EE}"/>
              </a:ext>
            </a:extLst>
          </p:cNvPr>
          <p:cNvSpPr/>
          <p:nvPr/>
        </p:nvSpPr>
        <p:spPr>
          <a:xfrm>
            <a:off x="809413" y="1173182"/>
            <a:ext cx="2638214" cy="3970318"/>
          </a:xfrm>
          <a:prstGeom prst="rect">
            <a:avLst/>
          </a:prstGeom>
        </p:spPr>
        <p:txBody>
          <a:bodyPr wrap="square">
            <a:spAutoFit/>
          </a:bodyPr>
          <a:lstStyle/>
          <a:p>
            <a:r>
              <a:rPr lang="en-US" sz="1400" dirty="0">
                <a:solidFill>
                  <a:schemeClr val="bg1"/>
                </a:solidFill>
              </a:rPr>
              <a:t>Education</a:t>
            </a:r>
            <a:br>
              <a:rPr lang="en-US" sz="1400" dirty="0">
                <a:solidFill>
                  <a:schemeClr val="bg1"/>
                </a:solidFill>
              </a:rPr>
            </a:br>
            <a:r>
              <a:rPr lang="en-US" sz="1400" dirty="0">
                <a:solidFill>
                  <a:schemeClr val="bg1"/>
                </a:solidFill>
              </a:rPr>
              <a:t>1 'Below College'</a:t>
            </a:r>
            <a:br>
              <a:rPr lang="en-US" sz="1400" dirty="0">
                <a:solidFill>
                  <a:schemeClr val="bg1"/>
                </a:solidFill>
              </a:rPr>
            </a:br>
            <a:r>
              <a:rPr lang="en-US" sz="1400" dirty="0">
                <a:solidFill>
                  <a:schemeClr val="bg1"/>
                </a:solidFill>
              </a:rPr>
              <a:t>2 'College'</a:t>
            </a:r>
            <a:br>
              <a:rPr lang="en-US" sz="1400" dirty="0">
                <a:solidFill>
                  <a:schemeClr val="bg1"/>
                </a:solidFill>
              </a:rPr>
            </a:br>
            <a:r>
              <a:rPr lang="en-US" sz="1400" dirty="0">
                <a:solidFill>
                  <a:schemeClr val="bg1"/>
                </a:solidFill>
              </a:rPr>
              <a:t>3 'Bachelor'</a:t>
            </a:r>
            <a:br>
              <a:rPr lang="en-US" sz="1400" dirty="0">
                <a:solidFill>
                  <a:schemeClr val="bg1"/>
                </a:solidFill>
              </a:rPr>
            </a:br>
            <a:r>
              <a:rPr lang="en-US" sz="1400" dirty="0">
                <a:solidFill>
                  <a:schemeClr val="bg1"/>
                </a:solidFill>
              </a:rPr>
              <a:t>4 'Master'</a:t>
            </a:r>
            <a:br>
              <a:rPr lang="en-US" sz="1400" dirty="0">
                <a:solidFill>
                  <a:schemeClr val="bg1"/>
                </a:solidFill>
              </a:rPr>
            </a:br>
            <a:r>
              <a:rPr lang="en-US" sz="1400" dirty="0">
                <a:solidFill>
                  <a:schemeClr val="bg1"/>
                </a:solidFill>
              </a:rPr>
              <a:t>5 'Doctor'</a:t>
            </a:r>
            <a:br>
              <a:rPr lang="en-US" sz="1400" dirty="0">
                <a:solidFill>
                  <a:schemeClr val="bg1"/>
                </a:solidFill>
              </a:rPr>
            </a:br>
            <a:endParaRPr lang="en-US" sz="1400" dirty="0">
              <a:solidFill>
                <a:schemeClr val="bg1"/>
              </a:solidFill>
            </a:endParaRPr>
          </a:p>
          <a:p>
            <a:r>
              <a:rPr lang="en-US" sz="1400" dirty="0" err="1">
                <a:solidFill>
                  <a:schemeClr val="bg1"/>
                </a:solidFill>
              </a:rPr>
              <a:t>EnvironmentSatisfaction</a:t>
            </a:r>
            <a:br>
              <a:rPr lang="en-US" sz="1400" dirty="0">
                <a:solidFill>
                  <a:schemeClr val="bg1"/>
                </a:solidFill>
              </a:rPr>
            </a:br>
            <a:r>
              <a:rPr lang="en-US" sz="1400" dirty="0">
                <a:solidFill>
                  <a:schemeClr val="bg1"/>
                </a:solidFill>
              </a:rPr>
              <a:t>1 'Low'</a:t>
            </a:r>
            <a:br>
              <a:rPr lang="en-US" sz="1400" dirty="0">
                <a:solidFill>
                  <a:schemeClr val="bg1"/>
                </a:solidFill>
              </a:rPr>
            </a:br>
            <a:r>
              <a:rPr lang="en-US" sz="1400" dirty="0">
                <a:solidFill>
                  <a:schemeClr val="bg1"/>
                </a:solidFill>
              </a:rPr>
              <a:t>2 'Medium'</a:t>
            </a:r>
            <a:br>
              <a:rPr lang="en-US" sz="1400" dirty="0">
                <a:solidFill>
                  <a:schemeClr val="bg1"/>
                </a:solidFill>
              </a:rPr>
            </a:br>
            <a:r>
              <a:rPr lang="en-US" sz="1400" dirty="0">
                <a:solidFill>
                  <a:schemeClr val="bg1"/>
                </a:solidFill>
              </a:rPr>
              <a:t>3 'High'</a:t>
            </a:r>
            <a:br>
              <a:rPr lang="en-US" sz="1400" dirty="0">
                <a:solidFill>
                  <a:schemeClr val="bg1"/>
                </a:solidFill>
              </a:rPr>
            </a:br>
            <a:r>
              <a:rPr lang="en-US" sz="1400" dirty="0">
                <a:solidFill>
                  <a:schemeClr val="bg1"/>
                </a:solidFill>
              </a:rPr>
              <a:t>4 'Very High'</a:t>
            </a:r>
            <a:br>
              <a:rPr lang="en-US" sz="1400" dirty="0">
                <a:solidFill>
                  <a:schemeClr val="bg1"/>
                </a:solidFill>
              </a:rPr>
            </a:br>
            <a:endParaRPr lang="en-US" sz="1400" dirty="0">
              <a:solidFill>
                <a:schemeClr val="bg1"/>
              </a:solidFill>
            </a:endParaRPr>
          </a:p>
          <a:p>
            <a:r>
              <a:rPr lang="en-US" sz="1400" dirty="0" err="1">
                <a:solidFill>
                  <a:schemeClr val="bg1"/>
                </a:solidFill>
              </a:rPr>
              <a:t>JobInvolvement</a:t>
            </a:r>
            <a:r>
              <a:rPr lang="en-US" sz="1400" dirty="0">
                <a:solidFill>
                  <a:schemeClr val="bg1"/>
                </a:solidFill>
              </a:rPr>
              <a:t> </a:t>
            </a:r>
            <a:br>
              <a:rPr lang="en-US" sz="1400" dirty="0">
                <a:solidFill>
                  <a:schemeClr val="bg1"/>
                </a:solidFill>
              </a:rPr>
            </a:br>
            <a:r>
              <a:rPr lang="en-US" sz="1400" dirty="0">
                <a:solidFill>
                  <a:schemeClr val="bg1"/>
                </a:solidFill>
              </a:rPr>
              <a:t>1 'Low'</a:t>
            </a:r>
            <a:br>
              <a:rPr lang="en-US" sz="1400" dirty="0">
                <a:solidFill>
                  <a:schemeClr val="bg1"/>
                </a:solidFill>
              </a:rPr>
            </a:br>
            <a:r>
              <a:rPr lang="en-US" sz="1400" dirty="0">
                <a:solidFill>
                  <a:schemeClr val="bg1"/>
                </a:solidFill>
              </a:rPr>
              <a:t>2 'Medium'</a:t>
            </a:r>
            <a:br>
              <a:rPr lang="en-US" sz="1400" dirty="0">
                <a:solidFill>
                  <a:schemeClr val="bg1"/>
                </a:solidFill>
              </a:rPr>
            </a:br>
            <a:r>
              <a:rPr lang="en-US" sz="1400" dirty="0">
                <a:solidFill>
                  <a:schemeClr val="bg1"/>
                </a:solidFill>
              </a:rPr>
              <a:t>3 'High'</a:t>
            </a:r>
            <a:br>
              <a:rPr lang="en-US" sz="1400" dirty="0">
                <a:solidFill>
                  <a:schemeClr val="bg1"/>
                </a:solidFill>
              </a:rPr>
            </a:br>
            <a:r>
              <a:rPr lang="en-US" sz="1400" dirty="0">
                <a:solidFill>
                  <a:schemeClr val="bg1"/>
                </a:solidFill>
              </a:rPr>
              <a:t>4 'Very High'</a:t>
            </a:r>
          </a:p>
        </p:txBody>
      </p:sp>
      <p:sp>
        <p:nvSpPr>
          <p:cNvPr id="8" name="Rectangle 7">
            <a:extLst>
              <a:ext uri="{FF2B5EF4-FFF2-40B4-BE49-F238E27FC236}">
                <a16:creationId xmlns:a16="http://schemas.microsoft.com/office/drawing/2014/main" id="{B31EED84-26D1-4956-B95F-24654138E1F4}"/>
              </a:ext>
            </a:extLst>
          </p:cNvPr>
          <p:cNvSpPr/>
          <p:nvPr/>
        </p:nvSpPr>
        <p:spPr>
          <a:xfrm>
            <a:off x="3628390" y="1163340"/>
            <a:ext cx="2197947" cy="2462213"/>
          </a:xfrm>
          <a:prstGeom prst="rect">
            <a:avLst/>
          </a:prstGeom>
        </p:spPr>
        <p:txBody>
          <a:bodyPr wrap="square">
            <a:spAutoFit/>
          </a:bodyPr>
          <a:lstStyle/>
          <a:p>
            <a:r>
              <a:rPr lang="en-US" sz="1400" dirty="0" err="1">
                <a:solidFill>
                  <a:schemeClr val="bg1"/>
                </a:solidFill>
              </a:rPr>
              <a:t>JobSatisfaction</a:t>
            </a:r>
            <a:r>
              <a:rPr lang="en-US" sz="1400" dirty="0">
                <a:solidFill>
                  <a:schemeClr val="bg1"/>
                </a:solidFill>
              </a:rPr>
              <a:t> </a:t>
            </a:r>
            <a:br>
              <a:rPr lang="en-US" sz="1400" dirty="0">
                <a:solidFill>
                  <a:schemeClr val="bg1"/>
                </a:solidFill>
              </a:rPr>
            </a:br>
            <a:r>
              <a:rPr lang="en-US" sz="1400" dirty="0">
                <a:solidFill>
                  <a:schemeClr val="bg1"/>
                </a:solidFill>
              </a:rPr>
              <a:t>1 'Low'</a:t>
            </a:r>
            <a:br>
              <a:rPr lang="en-US" sz="1400" dirty="0">
                <a:solidFill>
                  <a:schemeClr val="bg1"/>
                </a:solidFill>
              </a:rPr>
            </a:br>
            <a:r>
              <a:rPr lang="en-US" sz="1400" dirty="0">
                <a:solidFill>
                  <a:schemeClr val="bg1"/>
                </a:solidFill>
              </a:rPr>
              <a:t>2 'Medium'</a:t>
            </a:r>
            <a:br>
              <a:rPr lang="en-US" sz="1400" dirty="0">
                <a:solidFill>
                  <a:schemeClr val="bg1"/>
                </a:solidFill>
              </a:rPr>
            </a:br>
            <a:r>
              <a:rPr lang="en-US" sz="1400" dirty="0">
                <a:solidFill>
                  <a:schemeClr val="bg1"/>
                </a:solidFill>
              </a:rPr>
              <a:t>3 'High'</a:t>
            </a:r>
            <a:br>
              <a:rPr lang="en-US" sz="1400" dirty="0">
                <a:solidFill>
                  <a:schemeClr val="bg1"/>
                </a:solidFill>
              </a:rPr>
            </a:br>
            <a:r>
              <a:rPr lang="en-US" sz="1400" dirty="0">
                <a:solidFill>
                  <a:schemeClr val="bg1"/>
                </a:solidFill>
              </a:rPr>
              <a:t>4 'Very High'</a:t>
            </a:r>
            <a:br>
              <a:rPr lang="en-US" sz="1400" dirty="0">
                <a:solidFill>
                  <a:schemeClr val="bg1"/>
                </a:solidFill>
              </a:rPr>
            </a:br>
            <a:endParaRPr lang="en-US" sz="1400" dirty="0">
              <a:solidFill>
                <a:schemeClr val="bg1"/>
              </a:solidFill>
            </a:endParaRPr>
          </a:p>
          <a:p>
            <a:r>
              <a:rPr lang="en-US" sz="1400" dirty="0" err="1">
                <a:solidFill>
                  <a:schemeClr val="bg1"/>
                </a:solidFill>
              </a:rPr>
              <a:t>PerformanceRating</a:t>
            </a:r>
            <a:r>
              <a:rPr lang="en-US" sz="1400" dirty="0">
                <a:solidFill>
                  <a:schemeClr val="bg1"/>
                </a:solidFill>
              </a:rPr>
              <a:t> </a:t>
            </a:r>
            <a:br>
              <a:rPr lang="en-US" sz="1400" dirty="0">
                <a:solidFill>
                  <a:schemeClr val="bg1"/>
                </a:solidFill>
              </a:rPr>
            </a:br>
            <a:r>
              <a:rPr lang="en-US" sz="1400" dirty="0">
                <a:solidFill>
                  <a:schemeClr val="bg1"/>
                </a:solidFill>
              </a:rPr>
              <a:t>1 'Low'</a:t>
            </a:r>
            <a:br>
              <a:rPr lang="en-US" sz="1400" dirty="0">
                <a:solidFill>
                  <a:schemeClr val="bg1"/>
                </a:solidFill>
              </a:rPr>
            </a:br>
            <a:r>
              <a:rPr lang="en-US" sz="1400" dirty="0">
                <a:solidFill>
                  <a:schemeClr val="bg1"/>
                </a:solidFill>
              </a:rPr>
              <a:t>2 'Good'</a:t>
            </a:r>
            <a:br>
              <a:rPr lang="en-US" sz="1400" dirty="0">
                <a:solidFill>
                  <a:schemeClr val="bg1"/>
                </a:solidFill>
              </a:rPr>
            </a:br>
            <a:r>
              <a:rPr lang="en-US" sz="1400" dirty="0">
                <a:solidFill>
                  <a:schemeClr val="bg1"/>
                </a:solidFill>
              </a:rPr>
              <a:t>3 'Excellent'</a:t>
            </a:r>
            <a:br>
              <a:rPr lang="en-US" sz="1400" dirty="0">
                <a:solidFill>
                  <a:schemeClr val="bg1"/>
                </a:solidFill>
              </a:rPr>
            </a:br>
            <a:r>
              <a:rPr lang="en-US" sz="1400" dirty="0">
                <a:solidFill>
                  <a:schemeClr val="bg1"/>
                </a:solidFill>
              </a:rPr>
              <a:t>4 'Outstanding'</a:t>
            </a:r>
          </a:p>
        </p:txBody>
      </p:sp>
      <p:sp>
        <p:nvSpPr>
          <p:cNvPr id="9" name="Rectangle 8">
            <a:extLst>
              <a:ext uri="{FF2B5EF4-FFF2-40B4-BE49-F238E27FC236}">
                <a16:creationId xmlns:a16="http://schemas.microsoft.com/office/drawing/2014/main" id="{7A05F5B4-AC7F-40E5-8801-1851BC2A1B9B}"/>
              </a:ext>
            </a:extLst>
          </p:cNvPr>
          <p:cNvSpPr/>
          <p:nvPr/>
        </p:nvSpPr>
        <p:spPr>
          <a:xfrm>
            <a:off x="6285654" y="1189038"/>
            <a:ext cx="2858346" cy="2462213"/>
          </a:xfrm>
          <a:prstGeom prst="rect">
            <a:avLst/>
          </a:prstGeom>
        </p:spPr>
        <p:txBody>
          <a:bodyPr wrap="square">
            <a:spAutoFit/>
          </a:bodyPr>
          <a:lstStyle/>
          <a:p>
            <a:r>
              <a:rPr lang="en-US" sz="1400" dirty="0" err="1">
                <a:solidFill>
                  <a:schemeClr val="bg1"/>
                </a:solidFill>
              </a:rPr>
              <a:t>RelationshipSatisfaction</a:t>
            </a:r>
            <a:r>
              <a:rPr lang="en-US" sz="1400" dirty="0">
                <a:solidFill>
                  <a:schemeClr val="bg1"/>
                </a:solidFill>
              </a:rPr>
              <a:t> </a:t>
            </a:r>
            <a:br>
              <a:rPr lang="en-US" sz="1400" dirty="0">
                <a:solidFill>
                  <a:schemeClr val="bg1"/>
                </a:solidFill>
              </a:rPr>
            </a:br>
            <a:r>
              <a:rPr lang="en-US" sz="1400" dirty="0">
                <a:solidFill>
                  <a:schemeClr val="bg1"/>
                </a:solidFill>
              </a:rPr>
              <a:t>1 'Low'</a:t>
            </a:r>
            <a:br>
              <a:rPr lang="en-US" sz="1400" dirty="0">
                <a:solidFill>
                  <a:schemeClr val="bg1"/>
                </a:solidFill>
              </a:rPr>
            </a:br>
            <a:r>
              <a:rPr lang="en-US" sz="1400" dirty="0">
                <a:solidFill>
                  <a:schemeClr val="bg1"/>
                </a:solidFill>
              </a:rPr>
              <a:t>2 'Medium'</a:t>
            </a:r>
            <a:br>
              <a:rPr lang="en-US" sz="1400" dirty="0">
                <a:solidFill>
                  <a:schemeClr val="bg1"/>
                </a:solidFill>
              </a:rPr>
            </a:br>
            <a:r>
              <a:rPr lang="en-US" sz="1400" dirty="0">
                <a:solidFill>
                  <a:schemeClr val="bg1"/>
                </a:solidFill>
              </a:rPr>
              <a:t>3 'High'</a:t>
            </a:r>
            <a:br>
              <a:rPr lang="en-US" sz="1400" dirty="0">
                <a:solidFill>
                  <a:schemeClr val="bg1"/>
                </a:solidFill>
              </a:rPr>
            </a:br>
            <a:r>
              <a:rPr lang="en-US" sz="1400" dirty="0">
                <a:solidFill>
                  <a:schemeClr val="bg1"/>
                </a:solidFill>
              </a:rPr>
              <a:t>4 'Very High'</a:t>
            </a:r>
          </a:p>
          <a:p>
            <a:endParaRPr lang="en-US" sz="1400" dirty="0">
              <a:solidFill>
                <a:schemeClr val="bg1"/>
              </a:solidFill>
            </a:endParaRPr>
          </a:p>
          <a:p>
            <a:r>
              <a:rPr lang="en-US" sz="1400" dirty="0" err="1">
                <a:solidFill>
                  <a:schemeClr val="bg1"/>
                </a:solidFill>
              </a:rPr>
              <a:t>WorkLifeBalance</a:t>
            </a:r>
            <a:r>
              <a:rPr lang="en-US" sz="1400" dirty="0">
                <a:solidFill>
                  <a:schemeClr val="bg1"/>
                </a:solidFill>
              </a:rPr>
              <a:t> </a:t>
            </a:r>
            <a:br>
              <a:rPr lang="en-US" sz="1400" dirty="0">
                <a:solidFill>
                  <a:schemeClr val="bg1"/>
                </a:solidFill>
              </a:rPr>
            </a:br>
            <a:r>
              <a:rPr lang="en-US" sz="1400" dirty="0">
                <a:solidFill>
                  <a:schemeClr val="bg1"/>
                </a:solidFill>
              </a:rPr>
              <a:t>1 'Bad'</a:t>
            </a:r>
            <a:br>
              <a:rPr lang="en-US" sz="1400" dirty="0">
                <a:solidFill>
                  <a:schemeClr val="bg1"/>
                </a:solidFill>
              </a:rPr>
            </a:br>
            <a:r>
              <a:rPr lang="en-US" sz="1400" dirty="0">
                <a:solidFill>
                  <a:schemeClr val="bg1"/>
                </a:solidFill>
              </a:rPr>
              <a:t>2 'Good'</a:t>
            </a:r>
            <a:br>
              <a:rPr lang="en-US" sz="1400" dirty="0">
                <a:solidFill>
                  <a:schemeClr val="bg1"/>
                </a:solidFill>
              </a:rPr>
            </a:br>
            <a:r>
              <a:rPr lang="en-US" sz="1400" dirty="0">
                <a:solidFill>
                  <a:schemeClr val="bg1"/>
                </a:solidFill>
              </a:rPr>
              <a:t>3 'Better'</a:t>
            </a:r>
            <a:br>
              <a:rPr lang="en-US" sz="1400" dirty="0">
                <a:solidFill>
                  <a:schemeClr val="bg1"/>
                </a:solidFill>
              </a:rPr>
            </a:br>
            <a:r>
              <a:rPr lang="en-US" sz="1400" dirty="0">
                <a:solidFill>
                  <a:schemeClr val="bg1"/>
                </a:solidFill>
              </a:rPr>
              <a:t>4 'Best'</a:t>
            </a:r>
          </a:p>
        </p:txBody>
      </p:sp>
    </p:spTree>
    <p:extLst>
      <p:ext uri="{BB962C8B-B14F-4D97-AF65-F5344CB8AC3E}">
        <p14:creationId xmlns:p14="http://schemas.microsoft.com/office/powerpoint/2010/main" val="2768359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4E05C1E1-EF88-42B8-9D24-776BB01790A7}"/>
              </a:ext>
            </a:extLst>
          </p:cNvPr>
          <p:cNvSpPr>
            <a:spLocks noGrp="1"/>
          </p:cNvSpPr>
          <p:nvPr>
            <p:ph type="body" sz="quarter" idx="10"/>
          </p:nvPr>
        </p:nvSpPr>
        <p:spPr>
          <a:xfrm>
            <a:off x="1376653" y="245165"/>
            <a:ext cx="6390694" cy="1570659"/>
          </a:xfrm>
        </p:spPr>
        <p:txBody>
          <a:bodyPr/>
          <a:lstStyle/>
          <a:p>
            <a:r>
              <a:rPr lang="en-US" altLang="zh-CN" dirty="0"/>
              <a:t>Numeric Variables Used as Factors (From Data Source Description)</a:t>
            </a:r>
          </a:p>
          <a:p>
            <a:endParaRPr lang="zh-CN" altLang="en-US" dirty="0"/>
          </a:p>
        </p:txBody>
      </p:sp>
      <p:sp>
        <p:nvSpPr>
          <p:cNvPr id="5" name="文本框 4">
            <a:extLst>
              <a:ext uri="{FF2B5EF4-FFF2-40B4-BE49-F238E27FC236}">
                <a16:creationId xmlns:a16="http://schemas.microsoft.com/office/drawing/2014/main" id="{DDAED050-4690-42CB-A940-F765D526FAF7}"/>
              </a:ext>
            </a:extLst>
          </p:cNvPr>
          <p:cNvSpPr txBox="1"/>
          <p:nvPr/>
        </p:nvSpPr>
        <p:spPr>
          <a:xfrm>
            <a:off x="2226364" y="1437861"/>
            <a:ext cx="2928731" cy="2523768"/>
          </a:xfrm>
          <a:prstGeom prst="rect">
            <a:avLst/>
          </a:prstGeom>
          <a:noFill/>
        </p:spPr>
        <p:txBody>
          <a:bodyPr wrap="square" rtlCol="0">
            <a:spAutoFit/>
          </a:bodyPr>
          <a:lstStyle/>
          <a:p>
            <a:r>
              <a:rPr lang="en-US" altLang="zh-CN" sz="18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 </a:t>
            </a:r>
            <a:r>
              <a:rPr lang="en-US" altLang="zh-CN" sz="14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Day of the week </a:t>
            </a:r>
          </a:p>
          <a:p>
            <a:r>
              <a:rPr lang="en-US" altLang="zh-CN" sz="1400" dirty="0">
                <a:solidFill>
                  <a:schemeClr val="bg1"/>
                </a:solidFill>
                <a:latin typeface="Calibri" panose="020F0502020204030204" pitchFamily="34" charset="0"/>
                <a:ea typeface="宋体" panose="02010600030101010101" pitchFamily="2" charset="-122"/>
                <a:cs typeface="Times New Roman" panose="02020603050405020304" pitchFamily="18" charset="0"/>
              </a:rPr>
              <a:t>2 ‘</a:t>
            </a:r>
            <a:r>
              <a:rPr lang="en-US" altLang="zh-CN" sz="14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Monday’ </a:t>
            </a:r>
          </a:p>
          <a:p>
            <a:r>
              <a:rPr lang="en-US" altLang="zh-CN" sz="1400" dirty="0">
                <a:solidFill>
                  <a:schemeClr val="bg1"/>
                </a:solidFill>
                <a:latin typeface="Calibri" panose="020F0502020204030204" pitchFamily="34" charset="0"/>
                <a:ea typeface="宋体" panose="02010600030101010101" pitchFamily="2" charset="-122"/>
                <a:cs typeface="Times New Roman" panose="02020603050405020304" pitchFamily="18" charset="0"/>
              </a:rPr>
              <a:t>3 ‘</a:t>
            </a:r>
            <a:r>
              <a:rPr lang="en-US" altLang="zh-CN" sz="14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Tuesday’ </a:t>
            </a:r>
          </a:p>
          <a:p>
            <a:r>
              <a:rPr lang="en-US" altLang="zh-CN" sz="1400" dirty="0">
                <a:solidFill>
                  <a:schemeClr val="bg1"/>
                </a:solidFill>
                <a:latin typeface="Calibri" panose="020F0502020204030204" pitchFamily="34" charset="0"/>
                <a:ea typeface="宋体" panose="02010600030101010101" pitchFamily="2" charset="-122"/>
                <a:cs typeface="Times New Roman" panose="02020603050405020304" pitchFamily="18" charset="0"/>
              </a:rPr>
              <a:t>4 ‘</a:t>
            </a:r>
            <a:r>
              <a:rPr lang="en-US" altLang="zh-CN" sz="14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Wednesday’ </a:t>
            </a:r>
          </a:p>
          <a:p>
            <a:r>
              <a:rPr lang="en-US" altLang="zh-CN" sz="1400" dirty="0">
                <a:solidFill>
                  <a:schemeClr val="bg1"/>
                </a:solidFill>
                <a:latin typeface="Calibri" panose="020F0502020204030204" pitchFamily="34" charset="0"/>
                <a:ea typeface="宋体" panose="02010600030101010101" pitchFamily="2" charset="-122"/>
                <a:cs typeface="Times New Roman" panose="02020603050405020304" pitchFamily="18" charset="0"/>
              </a:rPr>
              <a:t>5 ‘</a:t>
            </a:r>
            <a:r>
              <a:rPr lang="en-US" altLang="zh-CN" sz="14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Thursday’ </a:t>
            </a:r>
          </a:p>
          <a:p>
            <a:r>
              <a:rPr lang="en-US" altLang="zh-CN" sz="1400" dirty="0">
                <a:solidFill>
                  <a:schemeClr val="bg1"/>
                </a:solidFill>
                <a:latin typeface="Calibri" panose="020F0502020204030204" pitchFamily="34" charset="0"/>
                <a:ea typeface="宋体" panose="02010600030101010101" pitchFamily="2" charset="-122"/>
                <a:cs typeface="Times New Roman" panose="02020603050405020304" pitchFamily="18" charset="0"/>
              </a:rPr>
              <a:t>6 ‘</a:t>
            </a:r>
            <a:r>
              <a:rPr lang="en-US" altLang="zh-CN" sz="14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Friday’</a:t>
            </a:r>
          </a:p>
          <a:p>
            <a:endParaRPr lang="en-US" altLang="zh-CN" sz="1400" dirty="0">
              <a:solidFill>
                <a:schemeClr val="bg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sz="14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Disciplinary failure</a:t>
            </a:r>
          </a:p>
          <a:p>
            <a:r>
              <a:rPr lang="en-US" altLang="zh-CN" sz="14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1 ‘yes’</a:t>
            </a:r>
          </a:p>
          <a:p>
            <a:r>
              <a:rPr lang="en-US" altLang="zh-CN" sz="14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0 ‘no’</a:t>
            </a:r>
          </a:p>
          <a:p>
            <a:endParaRPr lang="en-US" altLang="zh-CN" sz="1400" dirty="0">
              <a:solidFill>
                <a:schemeClr val="bg1"/>
              </a:solidFill>
              <a:latin typeface="Calibri" panose="020F0502020204030204" pitchFamily="34"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E243D269-C1DD-4A80-8449-E0F6C5B29989}"/>
              </a:ext>
            </a:extLst>
          </p:cNvPr>
          <p:cNvSpPr txBox="1"/>
          <p:nvPr/>
        </p:nvSpPr>
        <p:spPr>
          <a:xfrm>
            <a:off x="5155095" y="1437861"/>
            <a:ext cx="2259496" cy="3170099"/>
          </a:xfrm>
          <a:prstGeom prst="rect">
            <a:avLst/>
          </a:prstGeom>
          <a:noFill/>
        </p:spPr>
        <p:txBody>
          <a:bodyPr wrap="square" rtlCol="0">
            <a:spAutoFit/>
          </a:bodyPr>
          <a:lstStyle/>
          <a:p>
            <a:r>
              <a:rPr lang="en-US" altLang="zh-CN" sz="1400" dirty="0">
                <a:solidFill>
                  <a:schemeClr val="bg1"/>
                </a:solidFill>
                <a:effectLst/>
                <a:ea typeface="Calibri" panose="020F0502020204030204" pitchFamily="34" charset="0"/>
                <a:cs typeface="Times New Roman" panose="02020603050405020304" pitchFamily="18" charset="0"/>
              </a:rPr>
              <a:t>Education</a:t>
            </a:r>
          </a:p>
          <a:p>
            <a:r>
              <a:rPr lang="en-US" altLang="zh-CN" sz="1400" dirty="0">
                <a:solidFill>
                  <a:schemeClr val="bg1"/>
                </a:solidFill>
                <a:effectLst/>
                <a:ea typeface="Calibri" panose="020F0502020204030204" pitchFamily="34" charset="0"/>
                <a:cs typeface="Times New Roman" panose="02020603050405020304" pitchFamily="18" charset="0"/>
              </a:rPr>
              <a:t>1 ‘high school’</a:t>
            </a:r>
          </a:p>
          <a:p>
            <a:r>
              <a:rPr lang="en-US" altLang="zh-CN" sz="1400" dirty="0">
                <a:solidFill>
                  <a:schemeClr val="bg1"/>
                </a:solidFill>
                <a:ea typeface="Calibri" panose="020F0502020204030204" pitchFamily="34" charset="0"/>
                <a:cs typeface="Times New Roman" panose="02020603050405020304" pitchFamily="18" charset="0"/>
              </a:rPr>
              <a:t>2 ‘</a:t>
            </a:r>
            <a:r>
              <a:rPr lang="en-US" altLang="zh-CN" sz="1400" dirty="0">
                <a:solidFill>
                  <a:schemeClr val="bg1"/>
                </a:solidFill>
                <a:effectLst/>
                <a:ea typeface="Calibri" panose="020F0502020204030204" pitchFamily="34" charset="0"/>
                <a:cs typeface="Times New Roman" panose="02020603050405020304" pitchFamily="18" charset="0"/>
              </a:rPr>
              <a:t>graduate’ </a:t>
            </a:r>
          </a:p>
          <a:p>
            <a:r>
              <a:rPr lang="en-US" altLang="zh-CN" sz="1400" dirty="0">
                <a:solidFill>
                  <a:schemeClr val="bg1"/>
                </a:solidFill>
                <a:effectLst/>
                <a:ea typeface="Calibri" panose="020F0502020204030204" pitchFamily="34" charset="0"/>
                <a:cs typeface="Times New Roman" panose="02020603050405020304" pitchFamily="18" charset="0"/>
              </a:rPr>
              <a:t>3 ‘postgraduate’</a:t>
            </a:r>
          </a:p>
          <a:p>
            <a:r>
              <a:rPr lang="en-US" altLang="zh-CN" sz="1400" dirty="0">
                <a:solidFill>
                  <a:schemeClr val="bg1"/>
                </a:solidFill>
                <a:ea typeface="Calibri" panose="020F0502020204030204" pitchFamily="34" charset="0"/>
                <a:cs typeface="Times New Roman" panose="02020603050405020304" pitchFamily="18" charset="0"/>
              </a:rPr>
              <a:t>4 ‘</a:t>
            </a:r>
            <a:r>
              <a:rPr lang="en-US" altLang="zh-CN" sz="1400" dirty="0">
                <a:solidFill>
                  <a:schemeClr val="bg1"/>
                </a:solidFill>
                <a:effectLst/>
                <a:ea typeface="Calibri" panose="020F0502020204030204" pitchFamily="34" charset="0"/>
                <a:cs typeface="Times New Roman" panose="02020603050405020304" pitchFamily="18" charset="0"/>
              </a:rPr>
              <a:t>master and doctor’</a:t>
            </a:r>
          </a:p>
          <a:p>
            <a:endParaRPr lang="en-US" altLang="zh-CN" sz="1400" dirty="0">
              <a:solidFill>
                <a:schemeClr val="bg1"/>
              </a:solidFill>
              <a:latin typeface="+mj-lt"/>
              <a:cs typeface="Times New Roman" panose="02020603050405020304" pitchFamily="18" charset="0"/>
            </a:endParaRPr>
          </a:p>
          <a:p>
            <a:r>
              <a:rPr lang="zh-CN" altLang="zh-CN" sz="1400" dirty="0">
                <a:solidFill>
                  <a:schemeClr val="bg1"/>
                </a:solidFill>
                <a:effectLst/>
                <a:ea typeface="Calibri" panose="020F0502020204030204" pitchFamily="34" charset="0"/>
                <a:cs typeface="Times New Roman" panose="02020603050405020304" pitchFamily="18" charset="0"/>
              </a:rPr>
              <a:t> </a:t>
            </a:r>
            <a:r>
              <a:rPr lang="en-US" altLang="zh-CN" sz="1400" dirty="0">
                <a:solidFill>
                  <a:schemeClr val="bg1"/>
                </a:solidFill>
                <a:effectLst/>
                <a:ea typeface="Calibri" panose="020F0502020204030204" pitchFamily="34" charset="0"/>
                <a:cs typeface="Times New Roman" panose="02020603050405020304" pitchFamily="18" charset="0"/>
              </a:rPr>
              <a:t>Social drinker </a:t>
            </a:r>
          </a:p>
          <a:p>
            <a:r>
              <a:rPr lang="en-US" altLang="zh-CN" sz="1400" dirty="0">
                <a:solidFill>
                  <a:schemeClr val="bg1"/>
                </a:solidFill>
                <a:ea typeface="Calibri" panose="020F0502020204030204" pitchFamily="34" charset="0"/>
                <a:cs typeface="Times New Roman" panose="02020603050405020304" pitchFamily="18" charset="0"/>
              </a:rPr>
              <a:t>1 ‘</a:t>
            </a:r>
            <a:r>
              <a:rPr lang="en-US" altLang="zh-CN" sz="1400" dirty="0">
                <a:solidFill>
                  <a:schemeClr val="bg1"/>
                </a:solidFill>
                <a:effectLst/>
                <a:ea typeface="Calibri" panose="020F0502020204030204" pitchFamily="34" charset="0"/>
                <a:cs typeface="Times New Roman" panose="02020603050405020304" pitchFamily="18" charset="0"/>
              </a:rPr>
              <a:t>yes’</a:t>
            </a:r>
          </a:p>
          <a:p>
            <a:r>
              <a:rPr lang="en-US" altLang="zh-CN" sz="1400" dirty="0">
                <a:solidFill>
                  <a:schemeClr val="bg1"/>
                </a:solidFill>
                <a:ea typeface="Calibri" panose="020F0502020204030204" pitchFamily="34" charset="0"/>
                <a:cs typeface="Times New Roman" panose="02020603050405020304" pitchFamily="18" charset="0"/>
              </a:rPr>
              <a:t>0  ‘</a:t>
            </a:r>
            <a:r>
              <a:rPr lang="en-US" altLang="zh-CN" sz="1400" dirty="0">
                <a:solidFill>
                  <a:schemeClr val="bg1"/>
                </a:solidFill>
                <a:effectLst/>
                <a:ea typeface="Calibri" panose="020F0502020204030204" pitchFamily="34" charset="0"/>
                <a:cs typeface="Times New Roman" panose="02020603050405020304" pitchFamily="18" charset="0"/>
              </a:rPr>
              <a:t>no’</a:t>
            </a:r>
          </a:p>
          <a:p>
            <a:endParaRPr lang="en-US" altLang="zh-CN" dirty="0">
              <a:solidFill>
                <a:schemeClr val="bg1"/>
              </a:solidFill>
              <a:latin typeface="+mj-lt"/>
              <a:cs typeface="Times New Roman" panose="02020603050405020304" pitchFamily="18" charset="0"/>
            </a:endParaRPr>
          </a:p>
          <a:p>
            <a:r>
              <a:rPr lang="en-US" altLang="zh-CN" sz="14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Social smoker</a:t>
            </a:r>
          </a:p>
          <a:p>
            <a:r>
              <a:rPr lang="en-US" altLang="zh-CN" sz="1400" dirty="0">
                <a:solidFill>
                  <a:schemeClr val="bg1"/>
                </a:solidFill>
                <a:ea typeface="Calibri" panose="020F0502020204030204" pitchFamily="34" charset="0"/>
                <a:cs typeface="Times New Roman" panose="02020603050405020304" pitchFamily="18" charset="0"/>
              </a:rPr>
              <a:t>1 ‘</a:t>
            </a:r>
            <a:r>
              <a:rPr lang="en-US" altLang="zh-CN" sz="1400" dirty="0">
                <a:solidFill>
                  <a:schemeClr val="bg1"/>
                </a:solidFill>
                <a:effectLst/>
                <a:ea typeface="Calibri" panose="020F0502020204030204" pitchFamily="34" charset="0"/>
                <a:cs typeface="Times New Roman" panose="02020603050405020304" pitchFamily="18" charset="0"/>
              </a:rPr>
              <a:t>yes’</a:t>
            </a:r>
          </a:p>
          <a:p>
            <a:r>
              <a:rPr lang="en-US" altLang="zh-CN" sz="1400" dirty="0">
                <a:solidFill>
                  <a:schemeClr val="bg1"/>
                </a:solidFill>
                <a:ea typeface="Calibri" panose="020F0502020204030204" pitchFamily="34" charset="0"/>
                <a:cs typeface="Times New Roman" panose="02020603050405020304" pitchFamily="18" charset="0"/>
              </a:rPr>
              <a:t>0  ‘</a:t>
            </a:r>
            <a:r>
              <a:rPr lang="en-US" altLang="zh-CN" sz="1400" dirty="0">
                <a:solidFill>
                  <a:schemeClr val="bg1"/>
                </a:solidFill>
                <a:effectLst/>
                <a:ea typeface="Calibri" panose="020F0502020204030204" pitchFamily="34" charset="0"/>
                <a:cs typeface="Times New Roman" panose="02020603050405020304" pitchFamily="18" charset="0"/>
              </a:rPr>
              <a:t>no’</a:t>
            </a:r>
          </a:p>
          <a:p>
            <a:r>
              <a:rPr lang="en-US" altLang="zh-CN" sz="14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 </a:t>
            </a:r>
          </a:p>
        </p:txBody>
      </p:sp>
    </p:spTree>
    <p:extLst>
      <p:ext uri="{BB962C8B-B14F-4D97-AF65-F5344CB8AC3E}">
        <p14:creationId xmlns:p14="http://schemas.microsoft.com/office/powerpoint/2010/main" val="3761952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4E05C1E1-EF88-42B8-9D24-776BB01790A7}"/>
              </a:ext>
            </a:extLst>
          </p:cNvPr>
          <p:cNvSpPr>
            <a:spLocks noGrp="1"/>
          </p:cNvSpPr>
          <p:nvPr>
            <p:ph type="body" sz="quarter" idx="10"/>
          </p:nvPr>
        </p:nvSpPr>
        <p:spPr>
          <a:xfrm>
            <a:off x="1376653" y="245165"/>
            <a:ext cx="6390694" cy="1570659"/>
          </a:xfrm>
        </p:spPr>
        <p:txBody>
          <a:bodyPr/>
          <a:lstStyle/>
          <a:p>
            <a:r>
              <a:rPr lang="en-US" altLang="zh-CN" dirty="0"/>
              <a:t>Numeric Variables Used as Factors (From Data Source Description)</a:t>
            </a:r>
          </a:p>
          <a:p>
            <a:endParaRPr lang="zh-CN" altLang="en-US" dirty="0"/>
          </a:p>
        </p:txBody>
      </p:sp>
      <p:sp>
        <p:nvSpPr>
          <p:cNvPr id="5" name="文本框 4">
            <a:extLst>
              <a:ext uri="{FF2B5EF4-FFF2-40B4-BE49-F238E27FC236}">
                <a16:creationId xmlns:a16="http://schemas.microsoft.com/office/drawing/2014/main" id="{DDAED050-4690-42CB-A940-F765D526FAF7}"/>
              </a:ext>
            </a:extLst>
          </p:cNvPr>
          <p:cNvSpPr txBox="1"/>
          <p:nvPr/>
        </p:nvSpPr>
        <p:spPr>
          <a:xfrm>
            <a:off x="2226364" y="1437861"/>
            <a:ext cx="2928731" cy="2523768"/>
          </a:xfrm>
          <a:prstGeom prst="rect">
            <a:avLst/>
          </a:prstGeom>
          <a:noFill/>
        </p:spPr>
        <p:txBody>
          <a:bodyPr wrap="square" rtlCol="0">
            <a:spAutoFit/>
          </a:bodyPr>
          <a:lstStyle/>
          <a:p>
            <a:r>
              <a:rPr lang="en-US" altLang="zh-CN" sz="18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 </a:t>
            </a:r>
            <a:r>
              <a:rPr lang="en-US" altLang="zh-CN" sz="14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Day of the week </a:t>
            </a:r>
          </a:p>
          <a:p>
            <a:r>
              <a:rPr lang="en-US" altLang="zh-CN" sz="1400" dirty="0">
                <a:solidFill>
                  <a:schemeClr val="bg1"/>
                </a:solidFill>
                <a:latin typeface="Calibri" panose="020F0502020204030204" pitchFamily="34" charset="0"/>
                <a:ea typeface="宋体" panose="02010600030101010101" pitchFamily="2" charset="-122"/>
                <a:cs typeface="Times New Roman" panose="02020603050405020304" pitchFamily="18" charset="0"/>
              </a:rPr>
              <a:t>2 ‘</a:t>
            </a:r>
            <a:r>
              <a:rPr lang="en-US" altLang="zh-CN" sz="14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Monday’ </a:t>
            </a:r>
          </a:p>
          <a:p>
            <a:r>
              <a:rPr lang="en-US" altLang="zh-CN" sz="1400" dirty="0">
                <a:solidFill>
                  <a:schemeClr val="bg1"/>
                </a:solidFill>
                <a:latin typeface="Calibri" panose="020F0502020204030204" pitchFamily="34" charset="0"/>
                <a:ea typeface="宋体" panose="02010600030101010101" pitchFamily="2" charset="-122"/>
                <a:cs typeface="Times New Roman" panose="02020603050405020304" pitchFamily="18" charset="0"/>
              </a:rPr>
              <a:t>3 ‘</a:t>
            </a:r>
            <a:r>
              <a:rPr lang="en-US" altLang="zh-CN" sz="14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Tuesday’ </a:t>
            </a:r>
          </a:p>
          <a:p>
            <a:r>
              <a:rPr lang="en-US" altLang="zh-CN" sz="1400" dirty="0">
                <a:solidFill>
                  <a:schemeClr val="bg1"/>
                </a:solidFill>
                <a:latin typeface="Calibri" panose="020F0502020204030204" pitchFamily="34" charset="0"/>
                <a:ea typeface="宋体" panose="02010600030101010101" pitchFamily="2" charset="-122"/>
                <a:cs typeface="Times New Roman" panose="02020603050405020304" pitchFamily="18" charset="0"/>
              </a:rPr>
              <a:t>4 ‘</a:t>
            </a:r>
            <a:r>
              <a:rPr lang="en-US" altLang="zh-CN" sz="14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Wednesday’ </a:t>
            </a:r>
          </a:p>
          <a:p>
            <a:r>
              <a:rPr lang="en-US" altLang="zh-CN" sz="1400" dirty="0">
                <a:solidFill>
                  <a:schemeClr val="bg1"/>
                </a:solidFill>
                <a:latin typeface="Calibri" panose="020F0502020204030204" pitchFamily="34" charset="0"/>
                <a:ea typeface="宋体" panose="02010600030101010101" pitchFamily="2" charset="-122"/>
                <a:cs typeface="Times New Roman" panose="02020603050405020304" pitchFamily="18" charset="0"/>
              </a:rPr>
              <a:t>5 ‘</a:t>
            </a:r>
            <a:r>
              <a:rPr lang="en-US" altLang="zh-CN" sz="14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Thursday’ </a:t>
            </a:r>
          </a:p>
          <a:p>
            <a:r>
              <a:rPr lang="en-US" altLang="zh-CN" sz="1400" dirty="0">
                <a:solidFill>
                  <a:schemeClr val="bg1"/>
                </a:solidFill>
                <a:latin typeface="Calibri" panose="020F0502020204030204" pitchFamily="34" charset="0"/>
                <a:ea typeface="宋体" panose="02010600030101010101" pitchFamily="2" charset="-122"/>
                <a:cs typeface="Times New Roman" panose="02020603050405020304" pitchFamily="18" charset="0"/>
              </a:rPr>
              <a:t>6 ‘</a:t>
            </a:r>
            <a:r>
              <a:rPr lang="en-US" altLang="zh-CN" sz="14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Friday’</a:t>
            </a:r>
          </a:p>
          <a:p>
            <a:endParaRPr lang="en-US" altLang="zh-CN" sz="1400" dirty="0">
              <a:solidFill>
                <a:schemeClr val="bg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sz="14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Disciplinary failure</a:t>
            </a:r>
          </a:p>
          <a:p>
            <a:r>
              <a:rPr lang="en-US" altLang="zh-CN" sz="14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1 ‘yes’</a:t>
            </a:r>
          </a:p>
          <a:p>
            <a:r>
              <a:rPr lang="en-US" altLang="zh-CN" sz="14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0 ‘no’</a:t>
            </a:r>
          </a:p>
          <a:p>
            <a:endParaRPr lang="en-US" altLang="zh-CN" sz="1400" dirty="0">
              <a:solidFill>
                <a:schemeClr val="bg1"/>
              </a:solidFill>
              <a:latin typeface="Calibri" panose="020F0502020204030204" pitchFamily="34"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E243D269-C1DD-4A80-8449-E0F6C5B29989}"/>
              </a:ext>
            </a:extLst>
          </p:cNvPr>
          <p:cNvSpPr txBox="1"/>
          <p:nvPr/>
        </p:nvSpPr>
        <p:spPr>
          <a:xfrm>
            <a:off x="5155095" y="1437861"/>
            <a:ext cx="2259496" cy="3170099"/>
          </a:xfrm>
          <a:prstGeom prst="rect">
            <a:avLst/>
          </a:prstGeom>
          <a:noFill/>
        </p:spPr>
        <p:txBody>
          <a:bodyPr wrap="square" rtlCol="0">
            <a:spAutoFit/>
          </a:bodyPr>
          <a:lstStyle/>
          <a:p>
            <a:r>
              <a:rPr lang="en-US" altLang="zh-CN" sz="1400" dirty="0">
                <a:solidFill>
                  <a:schemeClr val="bg1"/>
                </a:solidFill>
                <a:effectLst/>
                <a:ea typeface="Calibri" panose="020F0502020204030204" pitchFamily="34" charset="0"/>
                <a:cs typeface="Times New Roman" panose="02020603050405020304" pitchFamily="18" charset="0"/>
              </a:rPr>
              <a:t>Education</a:t>
            </a:r>
          </a:p>
          <a:p>
            <a:r>
              <a:rPr lang="en-US" altLang="zh-CN" sz="1400" dirty="0">
                <a:solidFill>
                  <a:schemeClr val="bg1"/>
                </a:solidFill>
                <a:effectLst/>
                <a:ea typeface="Calibri" panose="020F0502020204030204" pitchFamily="34" charset="0"/>
                <a:cs typeface="Times New Roman" panose="02020603050405020304" pitchFamily="18" charset="0"/>
              </a:rPr>
              <a:t>1 ‘high school’</a:t>
            </a:r>
          </a:p>
          <a:p>
            <a:r>
              <a:rPr lang="en-US" altLang="zh-CN" sz="1400" dirty="0">
                <a:solidFill>
                  <a:schemeClr val="bg1"/>
                </a:solidFill>
                <a:ea typeface="Calibri" panose="020F0502020204030204" pitchFamily="34" charset="0"/>
                <a:cs typeface="Times New Roman" panose="02020603050405020304" pitchFamily="18" charset="0"/>
              </a:rPr>
              <a:t>2 ‘</a:t>
            </a:r>
            <a:r>
              <a:rPr lang="en-US" altLang="zh-CN" sz="1400" dirty="0">
                <a:solidFill>
                  <a:schemeClr val="bg1"/>
                </a:solidFill>
                <a:effectLst/>
                <a:ea typeface="Calibri" panose="020F0502020204030204" pitchFamily="34" charset="0"/>
                <a:cs typeface="Times New Roman" panose="02020603050405020304" pitchFamily="18" charset="0"/>
              </a:rPr>
              <a:t>graduate’ </a:t>
            </a:r>
          </a:p>
          <a:p>
            <a:r>
              <a:rPr lang="en-US" altLang="zh-CN" sz="1400" dirty="0">
                <a:solidFill>
                  <a:schemeClr val="bg1"/>
                </a:solidFill>
                <a:effectLst/>
                <a:ea typeface="Calibri" panose="020F0502020204030204" pitchFamily="34" charset="0"/>
                <a:cs typeface="Times New Roman" panose="02020603050405020304" pitchFamily="18" charset="0"/>
              </a:rPr>
              <a:t>3 ‘postgraduate’</a:t>
            </a:r>
          </a:p>
          <a:p>
            <a:r>
              <a:rPr lang="en-US" altLang="zh-CN" sz="1400" dirty="0">
                <a:solidFill>
                  <a:schemeClr val="bg1"/>
                </a:solidFill>
                <a:ea typeface="Calibri" panose="020F0502020204030204" pitchFamily="34" charset="0"/>
                <a:cs typeface="Times New Roman" panose="02020603050405020304" pitchFamily="18" charset="0"/>
              </a:rPr>
              <a:t>4 ‘</a:t>
            </a:r>
            <a:r>
              <a:rPr lang="en-US" altLang="zh-CN" sz="1400" dirty="0">
                <a:solidFill>
                  <a:schemeClr val="bg1"/>
                </a:solidFill>
                <a:effectLst/>
                <a:ea typeface="Calibri" panose="020F0502020204030204" pitchFamily="34" charset="0"/>
                <a:cs typeface="Times New Roman" panose="02020603050405020304" pitchFamily="18" charset="0"/>
              </a:rPr>
              <a:t>master and doctor’</a:t>
            </a:r>
          </a:p>
          <a:p>
            <a:endParaRPr lang="en-US" altLang="zh-CN" sz="1400" dirty="0">
              <a:solidFill>
                <a:schemeClr val="bg1"/>
              </a:solidFill>
              <a:latin typeface="+mj-lt"/>
              <a:cs typeface="Times New Roman" panose="02020603050405020304" pitchFamily="18" charset="0"/>
            </a:endParaRPr>
          </a:p>
          <a:p>
            <a:r>
              <a:rPr lang="zh-CN" altLang="zh-CN" sz="1400" dirty="0">
                <a:solidFill>
                  <a:schemeClr val="bg1"/>
                </a:solidFill>
                <a:effectLst/>
                <a:ea typeface="Calibri" panose="020F0502020204030204" pitchFamily="34" charset="0"/>
                <a:cs typeface="Times New Roman" panose="02020603050405020304" pitchFamily="18" charset="0"/>
              </a:rPr>
              <a:t> </a:t>
            </a:r>
            <a:r>
              <a:rPr lang="en-US" altLang="zh-CN" sz="1400" dirty="0">
                <a:solidFill>
                  <a:schemeClr val="bg1"/>
                </a:solidFill>
                <a:effectLst/>
                <a:ea typeface="Calibri" panose="020F0502020204030204" pitchFamily="34" charset="0"/>
                <a:cs typeface="Times New Roman" panose="02020603050405020304" pitchFamily="18" charset="0"/>
              </a:rPr>
              <a:t>Social drinker </a:t>
            </a:r>
          </a:p>
          <a:p>
            <a:r>
              <a:rPr lang="en-US" altLang="zh-CN" sz="1400" dirty="0">
                <a:solidFill>
                  <a:schemeClr val="bg1"/>
                </a:solidFill>
                <a:ea typeface="Calibri" panose="020F0502020204030204" pitchFamily="34" charset="0"/>
                <a:cs typeface="Times New Roman" panose="02020603050405020304" pitchFamily="18" charset="0"/>
              </a:rPr>
              <a:t>1 ‘</a:t>
            </a:r>
            <a:r>
              <a:rPr lang="en-US" altLang="zh-CN" sz="1400" dirty="0">
                <a:solidFill>
                  <a:schemeClr val="bg1"/>
                </a:solidFill>
                <a:effectLst/>
                <a:ea typeface="Calibri" panose="020F0502020204030204" pitchFamily="34" charset="0"/>
                <a:cs typeface="Times New Roman" panose="02020603050405020304" pitchFamily="18" charset="0"/>
              </a:rPr>
              <a:t>yes’</a:t>
            </a:r>
          </a:p>
          <a:p>
            <a:r>
              <a:rPr lang="en-US" altLang="zh-CN" sz="1400" dirty="0">
                <a:solidFill>
                  <a:schemeClr val="bg1"/>
                </a:solidFill>
                <a:ea typeface="Calibri" panose="020F0502020204030204" pitchFamily="34" charset="0"/>
                <a:cs typeface="Times New Roman" panose="02020603050405020304" pitchFamily="18" charset="0"/>
              </a:rPr>
              <a:t>0  ‘</a:t>
            </a:r>
            <a:r>
              <a:rPr lang="en-US" altLang="zh-CN" sz="1400" dirty="0">
                <a:solidFill>
                  <a:schemeClr val="bg1"/>
                </a:solidFill>
                <a:effectLst/>
                <a:ea typeface="Calibri" panose="020F0502020204030204" pitchFamily="34" charset="0"/>
                <a:cs typeface="Times New Roman" panose="02020603050405020304" pitchFamily="18" charset="0"/>
              </a:rPr>
              <a:t>no’</a:t>
            </a:r>
          </a:p>
          <a:p>
            <a:endParaRPr lang="en-US" altLang="zh-CN" dirty="0">
              <a:solidFill>
                <a:schemeClr val="bg1"/>
              </a:solidFill>
              <a:latin typeface="+mj-lt"/>
              <a:cs typeface="Times New Roman" panose="02020603050405020304" pitchFamily="18" charset="0"/>
            </a:endParaRPr>
          </a:p>
          <a:p>
            <a:r>
              <a:rPr lang="en-US" altLang="zh-CN" sz="14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Social smoker</a:t>
            </a:r>
          </a:p>
          <a:p>
            <a:r>
              <a:rPr lang="en-US" altLang="zh-CN" sz="1400" dirty="0">
                <a:solidFill>
                  <a:schemeClr val="bg1"/>
                </a:solidFill>
                <a:ea typeface="Calibri" panose="020F0502020204030204" pitchFamily="34" charset="0"/>
                <a:cs typeface="Times New Roman" panose="02020603050405020304" pitchFamily="18" charset="0"/>
              </a:rPr>
              <a:t>1 ‘</a:t>
            </a:r>
            <a:r>
              <a:rPr lang="en-US" altLang="zh-CN" sz="1400" dirty="0">
                <a:solidFill>
                  <a:schemeClr val="bg1"/>
                </a:solidFill>
                <a:effectLst/>
                <a:ea typeface="Calibri" panose="020F0502020204030204" pitchFamily="34" charset="0"/>
                <a:cs typeface="Times New Roman" panose="02020603050405020304" pitchFamily="18" charset="0"/>
              </a:rPr>
              <a:t>yes’</a:t>
            </a:r>
          </a:p>
          <a:p>
            <a:r>
              <a:rPr lang="en-US" altLang="zh-CN" sz="1400" dirty="0">
                <a:solidFill>
                  <a:schemeClr val="bg1"/>
                </a:solidFill>
                <a:ea typeface="Calibri" panose="020F0502020204030204" pitchFamily="34" charset="0"/>
                <a:cs typeface="Times New Roman" panose="02020603050405020304" pitchFamily="18" charset="0"/>
              </a:rPr>
              <a:t>0  ‘</a:t>
            </a:r>
            <a:r>
              <a:rPr lang="en-US" altLang="zh-CN" sz="1400" dirty="0">
                <a:solidFill>
                  <a:schemeClr val="bg1"/>
                </a:solidFill>
                <a:effectLst/>
                <a:ea typeface="Calibri" panose="020F0502020204030204" pitchFamily="34" charset="0"/>
                <a:cs typeface="Times New Roman" panose="02020603050405020304" pitchFamily="18" charset="0"/>
              </a:rPr>
              <a:t>no’</a:t>
            </a:r>
          </a:p>
          <a:p>
            <a:r>
              <a:rPr lang="en-US" altLang="zh-CN" sz="14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 </a:t>
            </a:r>
          </a:p>
        </p:txBody>
      </p:sp>
    </p:spTree>
    <p:extLst>
      <p:ext uri="{BB962C8B-B14F-4D97-AF65-F5344CB8AC3E}">
        <p14:creationId xmlns:p14="http://schemas.microsoft.com/office/powerpoint/2010/main" val="3499202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形用户界面, 文本&#10;&#10;描述已自动生成">
            <a:extLst>
              <a:ext uri="{FF2B5EF4-FFF2-40B4-BE49-F238E27FC236}">
                <a16:creationId xmlns:a16="http://schemas.microsoft.com/office/drawing/2014/main" id="{BD1FF23C-64F9-A748-BDF7-8B3DC6EF63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5117" y="604125"/>
            <a:ext cx="6184442" cy="4276633"/>
          </a:xfrm>
          <a:prstGeom prst="rect">
            <a:avLst/>
          </a:prstGeom>
        </p:spPr>
      </p:pic>
      <p:sp>
        <p:nvSpPr>
          <p:cNvPr id="6" name="文本框 5">
            <a:extLst>
              <a:ext uri="{FF2B5EF4-FFF2-40B4-BE49-F238E27FC236}">
                <a16:creationId xmlns:a16="http://schemas.microsoft.com/office/drawing/2014/main" id="{A9105916-29FF-4043-B98B-AA57BE6EC092}"/>
              </a:ext>
            </a:extLst>
          </p:cNvPr>
          <p:cNvSpPr txBox="1"/>
          <p:nvPr/>
        </p:nvSpPr>
        <p:spPr>
          <a:xfrm>
            <a:off x="261258" y="718457"/>
            <a:ext cx="2433860" cy="923330"/>
          </a:xfrm>
          <a:prstGeom prst="rect">
            <a:avLst/>
          </a:prstGeom>
          <a:noFill/>
        </p:spPr>
        <p:txBody>
          <a:bodyPr wrap="square" rtlCol="0">
            <a:spAutoFit/>
          </a:bodyPr>
          <a:lstStyle/>
          <a:p>
            <a:pPr algn="l"/>
            <a:r>
              <a:rPr kumimoji="1" lang="en-US" altLang="zh-CN" dirty="0">
                <a:solidFill>
                  <a:schemeClr val="bg1"/>
                </a:solidFill>
                <a:latin typeface="+mj-lt"/>
              </a:rPr>
              <a:t>I use mutate and case when to replace the number to factor </a:t>
            </a:r>
          </a:p>
        </p:txBody>
      </p:sp>
    </p:spTree>
    <p:extLst>
      <p:ext uri="{BB962C8B-B14F-4D97-AF65-F5344CB8AC3E}">
        <p14:creationId xmlns:p14="http://schemas.microsoft.com/office/powerpoint/2010/main" val="1042786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文本&#10;&#10;描述已自动生成">
            <a:extLst>
              <a:ext uri="{FF2B5EF4-FFF2-40B4-BE49-F238E27FC236}">
                <a16:creationId xmlns:a16="http://schemas.microsoft.com/office/drawing/2014/main" id="{3DAFE867-B5C6-BF4D-9386-9500D204FF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8711" y="82991"/>
            <a:ext cx="5384800" cy="2234318"/>
          </a:xfrm>
          <a:prstGeom prst="rect">
            <a:avLst/>
          </a:prstGeom>
        </p:spPr>
      </p:pic>
      <p:pic>
        <p:nvPicPr>
          <p:cNvPr id="7" name="图片 6" descr="图形用户界面, 文本, 应用程序&#10;&#10;描述已自动生成">
            <a:extLst>
              <a:ext uri="{FF2B5EF4-FFF2-40B4-BE49-F238E27FC236}">
                <a16:creationId xmlns:a16="http://schemas.microsoft.com/office/drawing/2014/main" id="{64C8B8D8-3F59-4D48-91E5-E2AEDFF954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4457" y="2497967"/>
            <a:ext cx="6733309" cy="2367179"/>
          </a:xfrm>
          <a:prstGeom prst="rect">
            <a:avLst/>
          </a:prstGeom>
        </p:spPr>
      </p:pic>
    </p:spTree>
    <p:extLst>
      <p:ext uri="{BB962C8B-B14F-4D97-AF65-F5344CB8AC3E}">
        <p14:creationId xmlns:p14="http://schemas.microsoft.com/office/powerpoint/2010/main" val="2218354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形用户界面, 文本&#10;&#10;描述已自动生成">
            <a:extLst>
              <a:ext uri="{FF2B5EF4-FFF2-40B4-BE49-F238E27FC236}">
                <a16:creationId xmlns:a16="http://schemas.microsoft.com/office/drawing/2014/main" id="{B08AE355-C4CD-7745-B7E9-87C093566E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737" y="199141"/>
            <a:ext cx="7053118" cy="2372609"/>
          </a:xfrm>
          <a:prstGeom prst="rect">
            <a:avLst/>
          </a:prstGeom>
        </p:spPr>
      </p:pic>
      <p:pic>
        <p:nvPicPr>
          <p:cNvPr id="7" name="图片 6" descr="图形用户界面, 文本&#10;&#10;描述已自动生成">
            <a:extLst>
              <a:ext uri="{FF2B5EF4-FFF2-40B4-BE49-F238E27FC236}">
                <a16:creationId xmlns:a16="http://schemas.microsoft.com/office/drawing/2014/main" id="{C44BBA55-BAB0-C945-B6CF-C1A1420CA4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084" y="2573285"/>
            <a:ext cx="8099713" cy="2570215"/>
          </a:xfrm>
          <a:prstGeom prst="rect">
            <a:avLst/>
          </a:prstGeom>
        </p:spPr>
      </p:pic>
    </p:spTree>
    <p:extLst>
      <p:ext uri="{BB962C8B-B14F-4D97-AF65-F5344CB8AC3E}">
        <p14:creationId xmlns:p14="http://schemas.microsoft.com/office/powerpoint/2010/main" val="3294529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A5DC5F64-C3AB-9347-BE2D-5616EB61EB16}"/>
              </a:ext>
            </a:extLst>
          </p:cNvPr>
          <p:cNvSpPr>
            <a:spLocks noGrp="1"/>
          </p:cNvSpPr>
          <p:nvPr>
            <p:ph type="body" sz="quarter" idx="10"/>
          </p:nvPr>
        </p:nvSpPr>
        <p:spPr>
          <a:xfrm>
            <a:off x="324639" y="275087"/>
            <a:ext cx="6390694" cy="1556124"/>
          </a:xfrm>
        </p:spPr>
        <p:txBody>
          <a:bodyPr/>
          <a:lstStyle/>
          <a:p>
            <a:r>
              <a:rPr lang="en-US" altLang="zh-CN" dirty="0"/>
              <a:t>6 Categories (Factors):</a:t>
            </a:r>
            <a:endParaRPr kumimoji="1" lang="zh-CN" altLang="en-US" dirty="0"/>
          </a:p>
        </p:txBody>
      </p:sp>
      <p:pic>
        <p:nvPicPr>
          <p:cNvPr id="5" name="图片 4" descr="图形用户界面, 文本, 应用程序&#10;&#10;描述已自动生成">
            <a:extLst>
              <a:ext uri="{FF2B5EF4-FFF2-40B4-BE49-F238E27FC236}">
                <a16:creationId xmlns:a16="http://schemas.microsoft.com/office/drawing/2014/main" id="{11786352-0E48-3643-B04E-28C8134E60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639" y="2230005"/>
            <a:ext cx="7656945" cy="1518601"/>
          </a:xfrm>
          <a:prstGeom prst="rect">
            <a:avLst/>
          </a:prstGeom>
        </p:spPr>
      </p:pic>
    </p:spTree>
    <p:extLst>
      <p:ext uri="{BB962C8B-B14F-4D97-AF65-F5344CB8AC3E}">
        <p14:creationId xmlns:p14="http://schemas.microsoft.com/office/powerpoint/2010/main" val="3856744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BB9B8DFE-585B-1940-BEB8-A8D1E6E54913}"/>
              </a:ext>
            </a:extLst>
          </p:cNvPr>
          <p:cNvSpPr>
            <a:spLocks noGrp="1"/>
          </p:cNvSpPr>
          <p:nvPr>
            <p:ph type="body" sz="quarter" idx="10"/>
          </p:nvPr>
        </p:nvSpPr>
        <p:spPr/>
        <p:txBody>
          <a:bodyPr/>
          <a:lstStyle/>
          <a:p>
            <a:r>
              <a:rPr lang="en-US" altLang="zh-CN" dirty="0"/>
              <a:t>15 Numeric Variables (Measures):</a:t>
            </a:r>
          </a:p>
          <a:p>
            <a:endParaRPr kumimoji="1" lang="zh-CN" altLang="en-US" dirty="0"/>
          </a:p>
        </p:txBody>
      </p:sp>
      <p:pic>
        <p:nvPicPr>
          <p:cNvPr id="5" name="图片 4" descr="图形用户界面, 文本, 应用程序&#10;&#10;描述已自动生成">
            <a:extLst>
              <a:ext uri="{FF2B5EF4-FFF2-40B4-BE49-F238E27FC236}">
                <a16:creationId xmlns:a16="http://schemas.microsoft.com/office/drawing/2014/main" id="{2D6C0375-0171-2B4A-B6A7-483437759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109" y="2204400"/>
            <a:ext cx="7444509" cy="2063174"/>
          </a:xfrm>
          <a:prstGeom prst="rect">
            <a:avLst/>
          </a:prstGeom>
        </p:spPr>
      </p:pic>
    </p:spTree>
    <p:extLst>
      <p:ext uri="{BB962C8B-B14F-4D97-AF65-F5344CB8AC3E}">
        <p14:creationId xmlns:p14="http://schemas.microsoft.com/office/powerpoint/2010/main" val="3665319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F3C04C-FC25-4B88-9FBC-3E99DE4DD8F1}"/>
              </a:ext>
            </a:extLst>
          </p:cNvPr>
          <p:cNvSpPr>
            <a:spLocks noGrp="1"/>
          </p:cNvSpPr>
          <p:nvPr>
            <p:ph type="title"/>
          </p:nvPr>
        </p:nvSpPr>
        <p:spPr/>
        <p:txBody>
          <a:bodyPr>
            <a:normAutofit fontScale="90000"/>
          </a:bodyPr>
          <a:lstStyle/>
          <a:p>
            <a:r>
              <a:rPr lang="en-US" dirty="0"/>
              <a:t>Module 3 Homework</a:t>
            </a:r>
          </a:p>
        </p:txBody>
      </p:sp>
      <p:sp>
        <p:nvSpPr>
          <p:cNvPr id="5" name="Content Placeholder 4">
            <a:extLst>
              <a:ext uri="{FF2B5EF4-FFF2-40B4-BE49-F238E27FC236}">
                <a16:creationId xmlns:a16="http://schemas.microsoft.com/office/drawing/2014/main" id="{453E4047-26B4-4B11-A339-12538FB83B8E}"/>
              </a:ext>
            </a:extLst>
          </p:cNvPr>
          <p:cNvSpPr>
            <a:spLocks noGrp="1"/>
          </p:cNvSpPr>
          <p:nvPr>
            <p:ph idx="1"/>
          </p:nvPr>
        </p:nvSpPr>
        <p:spPr/>
        <p:txBody>
          <a:bodyPr/>
          <a:lstStyle/>
          <a:p>
            <a:r>
              <a:rPr lang="en-US" sz="1800" dirty="0"/>
              <a:t>Your EDA report should be in the same format as presented in class and you should use the remainder of this PowerPoint file as a template.</a:t>
            </a:r>
          </a:p>
          <a:p>
            <a:pPr lvl="1"/>
            <a:r>
              <a:rPr lang="en-US" sz="1500" dirty="0"/>
              <a:t>You may add as many pages as necessary to complete the report.</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As </a:t>
            </a:r>
            <a:r>
              <a:rPr lang="en-US" sz="1800" dirty="0">
                <a:latin typeface="Calibri" panose="020F0502020204030204" pitchFamily="34" charset="0"/>
                <a:ea typeface="Calibri" panose="020F0502020204030204" pitchFamily="34" charset="0"/>
                <a:cs typeface="Times New Roman" panose="02020603050405020304" pitchFamily="18" charset="0"/>
              </a:rPr>
              <a:t>always, when completed, save this PPT to a PDF file and upload it to </a:t>
            </a:r>
            <a:r>
              <a:rPr lang="en-US" sz="1800" dirty="0" err="1">
                <a:latin typeface="Calibri" panose="020F0502020204030204" pitchFamily="34" charset="0"/>
                <a:ea typeface="Calibri" panose="020F0502020204030204" pitchFamily="34" charset="0"/>
                <a:cs typeface="Times New Roman" panose="02020603050405020304" pitchFamily="18" charset="0"/>
              </a:rPr>
              <a:t>GradeScope</a:t>
            </a:r>
            <a:r>
              <a:rPr lang="en-US" sz="1800" dirty="0">
                <a:latin typeface="Calibri" panose="020F0502020204030204" pitchFamily="34" charset="0"/>
                <a:ea typeface="Calibri" panose="020F0502020204030204" pitchFamily="34" charset="0"/>
                <a:cs typeface="Times New Roman" panose="02020603050405020304" pitchFamily="18" charset="0"/>
              </a:rPr>
              <a:t> (marking your submission with the corresponding outline of graded items in </a:t>
            </a:r>
            <a:r>
              <a:rPr lang="en-US" sz="1800" dirty="0" err="1">
                <a:latin typeface="Calibri" panose="020F0502020204030204" pitchFamily="34" charset="0"/>
                <a:ea typeface="Calibri" panose="020F0502020204030204" pitchFamily="34" charset="0"/>
                <a:cs typeface="Times New Roman" panose="02020603050405020304" pitchFamily="18" charset="0"/>
              </a:rPr>
              <a:t>GradeScope</a:t>
            </a:r>
            <a:r>
              <a:rPr lang="en-US" sz="1800" dirty="0">
                <a:latin typeface="Calibri" panose="020F0502020204030204" pitchFamily="34" charset="0"/>
                <a:ea typeface="Calibri" panose="020F0502020204030204" pitchFamily="34" charset="0"/>
                <a:cs typeface="Times New Roman" panose="02020603050405020304" pitchFamily="18" charset="0"/>
              </a:rPr>
              <a:t>)</a:t>
            </a:r>
          </a:p>
          <a:p>
            <a:r>
              <a:rPr lang="en-US" sz="1800" dirty="0">
                <a:latin typeface="Calibri" panose="020F0502020204030204" pitchFamily="34" charset="0"/>
                <a:ea typeface="Calibri" panose="020F0502020204030204" pitchFamily="34" charset="0"/>
                <a:cs typeface="Times New Roman" panose="02020603050405020304" pitchFamily="18" charset="0"/>
              </a:rPr>
              <a:t>As noted in class, there are many possible responses.  You will get full credit so long as you explain any decisions that you make in the process.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pPr marL="0" indent="0">
              <a:buNone/>
            </a:pPr>
            <a:endParaRPr lang="en-US" dirty="0"/>
          </a:p>
        </p:txBody>
      </p:sp>
      <p:sp>
        <p:nvSpPr>
          <p:cNvPr id="6" name="Text Placeholder 5">
            <a:extLst>
              <a:ext uri="{FF2B5EF4-FFF2-40B4-BE49-F238E27FC236}">
                <a16:creationId xmlns:a16="http://schemas.microsoft.com/office/drawing/2014/main" id="{5B5FE2E6-C397-4D18-B407-B455276D11A3}"/>
              </a:ext>
            </a:extLst>
          </p:cNvPr>
          <p:cNvSpPr>
            <a:spLocks noGrp="1"/>
          </p:cNvSpPr>
          <p:nvPr>
            <p:ph type="body" sz="quarter" idx="10"/>
          </p:nvPr>
        </p:nvSpPr>
        <p:spPr/>
        <p:txBody>
          <a:bodyPr/>
          <a:lstStyle/>
          <a:p>
            <a:r>
              <a:rPr lang="en-US" dirty="0"/>
              <a:t>Due:  February 17, 2022 at 4:00PM</a:t>
            </a:r>
          </a:p>
        </p:txBody>
      </p:sp>
    </p:spTree>
    <p:extLst>
      <p:ext uri="{BB962C8B-B14F-4D97-AF65-F5344CB8AC3E}">
        <p14:creationId xmlns:p14="http://schemas.microsoft.com/office/powerpoint/2010/main" val="154238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259E6B51-DB7E-5B4D-93C9-2B7584E530A1}"/>
              </a:ext>
            </a:extLst>
          </p:cNvPr>
          <p:cNvSpPr>
            <a:spLocks noGrp="1"/>
          </p:cNvSpPr>
          <p:nvPr>
            <p:ph type="body" sz="quarter" idx="10"/>
          </p:nvPr>
        </p:nvSpPr>
        <p:spPr/>
        <p:txBody>
          <a:bodyPr/>
          <a:lstStyle/>
          <a:p>
            <a:r>
              <a:rPr kumimoji="1" lang="en-US" altLang="zh-CN" dirty="0"/>
              <a:t>There is no character :</a:t>
            </a:r>
            <a:endParaRPr kumimoji="1" lang="zh-CN" altLang="en-US" dirty="0"/>
          </a:p>
        </p:txBody>
      </p:sp>
      <p:pic>
        <p:nvPicPr>
          <p:cNvPr id="5" name="图片 4" descr="图形用户界面, 应用程序&#10;&#10;描述已自动生成">
            <a:extLst>
              <a:ext uri="{FF2B5EF4-FFF2-40B4-BE49-F238E27FC236}">
                <a16:creationId xmlns:a16="http://schemas.microsoft.com/office/drawing/2014/main" id="{D932B567-D622-7D4C-AB01-B072F00B5E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497" y="2484438"/>
            <a:ext cx="6375400" cy="2070100"/>
          </a:xfrm>
          <a:prstGeom prst="rect">
            <a:avLst/>
          </a:prstGeom>
        </p:spPr>
      </p:pic>
    </p:spTree>
    <p:extLst>
      <p:ext uri="{BB962C8B-B14F-4D97-AF65-F5344CB8AC3E}">
        <p14:creationId xmlns:p14="http://schemas.microsoft.com/office/powerpoint/2010/main" val="2309761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E754B-B16E-48E4-A6DA-1E28123A84E3}"/>
              </a:ext>
            </a:extLst>
          </p:cNvPr>
          <p:cNvSpPr>
            <a:spLocks noGrp="1"/>
          </p:cNvSpPr>
          <p:nvPr>
            <p:ph type="title"/>
          </p:nvPr>
        </p:nvSpPr>
        <p:spPr/>
        <p:txBody>
          <a:bodyPr>
            <a:normAutofit fontScale="90000"/>
          </a:bodyPr>
          <a:lstStyle/>
          <a:p>
            <a:r>
              <a:rPr lang="en-US" dirty="0"/>
              <a:t>Summary of Attributes After Initial Analysis</a:t>
            </a:r>
          </a:p>
        </p:txBody>
      </p:sp>
      <p:sp>
        <p:nvSpPr>
          <p:cNvPr id="3" name="Content Placeholder 2">
            <a:extLst>
              <a:ext uri="{FF2B5EF4-FFF2-40B4-BE49-F238E27FC236}">
                <a16:creationId xmlns:a16="http://schemas.microsoft.com/office/drawing/2014/main" id="{3F6141FE-601C-4E50-97E1-0AE4D28AD34A}"/>
              </a:ext>
            </a:extLst>
          </p:cNvPr>
          <p:cNvSpPr>
            <a:spLocks noGrp="1"/>
          </p:cNvSpPr>
          <p:nvPr>
            <p:ph idx="1"/>
          </p:nvPr>
        </p:nvSpPr>
        <p:spPr>
          <a:xfrm>
            <a:off x="628650" y="1369219"/>
            <a:ext cx="3729498" cy="3263504"/>
          </a:xfrm>
        </p:spPr>
        <p:txBody>
          <a:bodyPr>
            <a:normAutofit/>
          </a:bodyPr>
          <a:lstStyle/>
          <a:p>
            <a:pPr marL="0" indent="0">
              <a:buNone/>
            </a:pPr>
            <a:r>
              <a:rPr lang="en-US" sz="1600" dirty="0"/>
              <a:t>Numeric (15)</a:t>
            </a:r>
          </a:p>
          <a:p>
            <a:r>
              <a:rPr lang="en-US" sz="1600" dirty="0"/>
              <a:t>Absent date:  Month of absence, Seasons</a:t>
            </a:r>
          </a:p>
          <a:p>
            <a:r>
              <a:rPr lang="en-US" sz="1600" dirty="0"/>
              <a:t>Personal information: Age, Son, Pet ,Weight , Height , Body mass index ,ID,</a:t>
            </a:r>
            <a:r>
              <a:rPr lang="en-US" altLang="zh-CN" sz="1600" dirty="0"/>
              <a:t> Distance from Residence to Work, Transportation expense</a:t>
            </a:r>
            <a:endParaRPr lang="en-US" sz="1600" dirty="0"/>
          </a:p>
          <a:p>
            <a:r>
              <a:rPr lang="en-US" sz="1600" dirty="0"/>
              <a:t>Work information: Service time , Hit target </a:t>
            </a:r>
            <a:r>
              <a:rPr lang="en-US" altLang="zh-CN" dirty="0"/>
              <a:t>, Work load Average/day,</a:t>
            </a:r>
          </a:p>
          <a:p>
            <a:r>
              <a:rPr lang="en-US" dirty="0"/>
              <a:t>Target: </a:t>
            </a:r>
            <a:r>
              <a:rPr lang="en-US" altLang="zh-CN" dirty="0"/>
              <a:t>Absenteeism time in hours</a:t>
            </a:r>
            <a:r>
              <a:rPr lang="zh-CN" altLang="zh-CN" dirty="0"/>
              <a:t> </a:t>
            </a:r>
            <a:endParaRPr lang="en-US" dirty="0"/>
          </a:p>
        </p:txBody>
      </p:sp>
      <p:sp>
        <p:nvSpPr>
          <p:cNvPr id="4" name="Text Placeholder 3">
            <a:extLst>
              <a:ext uri="{FF2B5EF4-FFF2-40B4-BE49-F238E27FC236}">
                <a16:creationId xmlns:a16="http://schemas.microsoft.com/office/drawing/2014/main" id="{8EDF315D-ED72-4DB4-9300-8C3CA986779B}"/>
              </a:ext>
            </a:extLst>
          </p:cNvPr>
          <p:cNvSpPr>
            <a:spLocks noGrp="1"/>
          </p:cNvSpPr>
          <p:nvPr>
            <p:ph type="body" sz="quarter" idx="10"/>
          </p:nvPr>
        </p:nvSpPr>
        <p:spPr/>
        <p:txBody>
          <a:bodyPr/>
          <a:lstStyle/>
          <a:p>
            <a:r>
              <a:rPr lang="en-US" dirty="0"/>
              <a:t>Logical Groupings of Attributes</a:t>
            </a:r>
          </a:p>
        </p:txBody>
      </p:sp>
      <p:sp>
        <p:nvSpPr>
          <p:cNvPr id="5" name="Content Placeholder 2">
            <a:extLst>
              <a:ext uri="{FF2B5EF4-FFF2-40B4-BE49-F238E27FC236}">
                <a16:creationId xmlns:a16="http://schemas.microsoft.com/office/drawing/2014/main" id="{A99B15FE-4F4F-47DA-B381-67B617264199}"/>
              </a:ext>
            </a:extLst>
          </p:cNvPr>
          <p:cNvSpPr txBox="1">
            <a:spLocks/>
          </p:cNvSpPr>
          <p:nvPr/>
        </p:nvSpPr>
        <p:spPr>
          <a:xfrm>
            <a:off x="4785852" y="1369219"/>
            <a:ext cx="3729498" cy="3263504"/>
          </a:xfrm>
          <a:prstGeom prst="rect">
            <a:avLst/>
          </a:prstGeom>
        </p:spPr>
        <p:txBody>
          <a:bodyPr vert="horz" lIns="91440" tIns="45720" rIns="91440" bIns="45720" rtlCol="0">
            <a:normAutofit/>
          </a:bodyPr>
          <a:lstStyle>
            <a:lvl1pPr marL="182880" indent="-182880" algn="l" defTabSz="685800" rtl="0" eaLnBrk="1" latinLnBrk="0" hangingPunct="1">
              <a:lnSpc>
                <a:spcPct val="85000"/>
              </a:lnSpc>
              <a:spcBef>
                <a:spcPts val="800"/>
              </a:spcBef>
              <a:buClr>
                <a:schemeClr val="bg2"/>
              </a:buClr>
              <a:buFont typeface="Arial" panose="020B0604020202020204" pitchFamily="34" charset="0"/>
              <a:buChar char="•"/>
              <a:defRPr sz="2100" kern="1200">
                <a:solidFill>
                  <a:schemeClr val="bg1"/>
                </a:solidFill>
                <a:latin typeface="+mj-lt"/>
                <a:ea typeface="+mn-ea"/>
                <a:cs typeface="+mn-cs"/>
              </a:defRPr>
            </a:lvl1pPr>
            <a:lvl2pPr marL="365760" indent="-182880" algn="l" defTabSz="685800" rtl="0" eaLnBrk="1" latinLnBrk="0" hangingPunct="1">
              <a:lnSpc>
                <a:spcPct val="85000"/>
              </a:lnSpc>
              <a:spcBef>
                <a:spcPts val="800"/>
              </a:spcBef>
              <a:buClr>
                <a:schemeClr val="bg2"/>
              </a:buClr>
              <a:buFont typeface="Calibri Light" panose="020F0302020204030204" pitchFamily="34" charset="0"/>
              <a:buChar char="–"/>
              <a:defRPr sz="1800" kern="1200">
                <a:solidFill>
                  <a:schemeClr val="bg1"/>
                </a:solidFill>
                <a:latin typeface="+mj-lt"/>
                <a:ea typeface="+mn-ea"/>
                <a:cs typeface="+mn-cs"/>
              </a:defRPr>
            </a:lvl2pPr>
            <a:lvl3pPr marL="548640" indent="-182880" algn="l" defTabSz="685800" rtl="0" eaLnBrk="1" latinLnBrk="0" hangingPunct="1">
              <a:lnSpc>
                <a:spcPct val="85000"/>
              </a:lnSpc>
              <a:spcBef>
                <a:spcPts val="800"/>
              </a:spcBef>
              <a:buClr>
                <a:schemeClr val="bg2"/>
              </a:buClr>
              <a:buFont typeface="Arial" panose="020B0604020202020204" pitchFamily="34" charset="0"/>
              <a:buChar char="•"/>
              <a:defRPr sz="1500" kern="1200">
                <a:solidFill>
                  <a:schemeClr val="bg1"/>
                </a:solidFill>
                <a:latin typeface="+mj-lt"/>
                <a:ea typeface="+mn-ea"/>
                <a:cs typeface="+mn-cs"/>
              </a:defRPr>
            </a:lvl3pPr>
            <a:lvl4pPr marL="1200150" indent="-171450" algn="l" defTabSz="685800" rtl="0" eaLnBrk="1" latinLnBrk="0" hangingPunct="1">
              <a:lnSpc>
                <a:spcPct val="90000"/>
              </a:lnSpc>
              <a:spcBef>
                <a:spcPts val="375"/>
              </a:spcBef>
              <a:buClr>
                <a:schemeClr val="bg2"/>
              </a:buClr>
              <a:buFont typeface="Arial" panose="020B0604020202020204" pitchFamily="34" charset="0"/>
              <a:buChar char="•"/>
              <a:defRPr sz="1350" kern="1200">
                <a:solidFill>
                  <a:schemeClr val="bg1"/>
                </a:solidFill>
                <a:latin typeface="+mj-lt"/>
                <a:ea typeface="+mn-ea"/>
                <a:cs typeface="+mn-cs"/>
              </a:defRPr>
            </a:lvl4pPr>
            <a:lvl5pPr marL="1543050" indent="-171450" algn="l" defTabSz="685800" rtl="0" eaLnBrk="1" latinLnBrk="0" hangingPunct="1">
              <a:lnSpc>
                <a:spcPct val="90000"/>
              </a:lnSpc>
              <a:spcBef>
                <a:spcPts val="375"/>
              </a:spcBef>
              <a:buClr>
                <a:schemeClr val="bg2"/>
              </a:buClr>
              <a:buFont typeface="Arial" panose="020B0604020202020204" pitchFamily="34" charset="0"/>
              <a:buChar char="•"/>
              <a:defRPr sz="1350" kern="1200">
                <a:solidFill>
                  <a:schemeClr val="bg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800" dirty="0"/>
              <a:t>Factors (6)</a:t>
            </a:r>
          </a:p>
          <a:p>
            <a:r>
              <a:rPr lang="en-US" altLang="zh-CN" sz="1800" dirty="0"/>
              <a:t>Absent date</a:t>
            </a:r>
            <a:r>
              <a:rPr lang="en-US" sz="1800" dirty="0"/>
              <a:t>: </a:t>
            </a:r>
            <a:r>
              <a:rPr lang="en-US" altLang="zh-CN" sz="1800" dirty="0"/>
              <a:t>Day of the week</a:t>
            </a:r>
            <a:endParaRPr lang="en-US" sz="1800" dirty="0"/>
          </a:p>
          <a:p>
            <a:r>
              <a:rPr lang="en-US" altLang="zh-CN" sz="1800" dirty="0"/>
              <a:t>Personal information</a:t>
            </a:r>
            <a:r>
              <a:rPr lang="en-US" sz="1800" dirty="0"/>
              <a:t>:</a:t>
            </a:r>
            <a:r>
              <a:rPr lang="en-US" altLang="zh-CN" sz="1800" dirty="0"/>
              <a:t> Social drinker , Social smoker, Education, Disciplinary failure</a:t>
            </a:r>
          </a:p>
          <a:p>
            <a:r>
              <a:rPr lang="en-US" altLang="zh-CN" sz="1800" dirty="0"/>
              <a:t>Reason for absent: Reason for absent</a:t>
            </a:r>
          </a:p>
          <a:p>
            <a:endParaRPr lang="en-US" sz="1800" dirty="0"/>
          </a:p>
          <a:p>
            <a:pPr marL="0" indent="0">
              <a:buNone/>
            </a:pPr>
            <a:endParaRPr lang="en-US" dirty="0"/>
          </a:p>
        </p:txBody>
      </p:sp>
    </p:spTree>
    <p:extLst>
      <p:ext uri="{BB962C8B-B14F-4D97-AF65-F5344CB8AC3E}">
        <p14:creationId xmlns:p14="http://schemas.microsoft.com/office/powerpoint/2010/main" val="247403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2CD2D20-8B07-44B7-A621-D9A1436B50A1}"/>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7455EE47-0C8E-4CFE-B8C6-E056CB9073F3}"/>
              </a:ext>
            </a:extLst>
          </p:cNvPr>
          <p:cNvSpPr>
            <a:spLocks noGrp="1"/>
          </p:cNvSpPr>
          <p:nvPr>
            <p:ph type="body" sz="quarter" idx="10"/>
          </p:nvPr>
        </p:nvSpPr>
        <p:spPr/>
        <p:txBody>
          <a:bodyPr/>
          <a:lstStyle/>
          <a:p>
            <a:r>
              <a:rPr lang="en-US" dirty="0"/>
              <a:t>Univariate Analysis</a:t>
            </a:r>
          </a:p>
        </p:txBody>
      </p:sp>
    </p:spTree>
    <p:extLst>
      <p:ext uri="{BB962C8B-B14F-4D97-AF65-F5344CB8AC3E}">
        <p14:creationId xmlns:p14="http://schemas.microsoft.com/office/powerpoint/2010/main" val="394602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形用户界面, 图表&#10;&#10;中度可信度描述已自动生成">
            <a:extLst>
              <a:ext uri="{FF2B5EF4-FFF2-40B4-BE49-F238E27FC236}">
                <a16:creationId xmlns:a16="http://schemas.microsoft.com/office/drawing/2014/main" id="{66673728-6C87-704C-8506-F64E4F86A9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74" y="508255"/>
            <a:ext cx="4002666" cy="2506849"/>
          </a:xfrm>
          <a:prstGeom prst="rect">
            <a:avLst/>
          </a:prstGeom>
        </p:spPr>
      </p:pic>
      <p:sp>
        <p:nvSpPr>
          <p:cNvPr id="6" name="Text Placeholder 3">
            <a:extLst>
              <a:ext uri="{FF2B5EF4-FFF2-40B4-BE49-F238E27FC236}">
                <a16:creationId xmlns:a16="http://schemas.microsoft.com/office/drawing/2014/main" id="{87BBE68F-39BD-1F44-A0CA-BCBB66377578}"/>
              </a:ext>
            </a:extLst>
          </p:cNvPr>
          <p:cNvSpPr txBox="1">
            <a:spLocks/>
          </p:cNvSpPr>
          <p:nvPr/>
        </p:nvSpPr>
        <p:spPr>
          <a:xfrm>
            <a:off x="732728" y="181711"/>
            <a:ext cx="7886700" cy="457200"/>
          </a:xfrm>
          <a:prstGeom prst="rect">
            <a:avLst/>
          </a:prstGeom>
        </p:spPr>
        <p:txBody>
          <a:bodyPr vert="horz" lIns="91440" tIns="45720" rIns="91440" bIns="45720" rtlCol="0" anchor="b">
            <a:normAutofit fontScale="85000" lnSpcReduction="10000"/>
          </a:bodyPr>
          <a:lstStyle>
            <a:lvl1pPr marL="0" indent="0" algn="l" defTabSz="685800" rtl="0" eaLnBrk="1" latinLnBrk="0" hangingPunct="1">
              <a:lnSpc>
                <a:spcPct val="85000"/>
              </a:lnSpc>
              <a:spcBef>
                <a:spcPts val="800"/>
              </a:spcBef>
              <a:buFont typeface="Arial" panose="020B0604020202020204" pitchFamily="34" charset="0"/>
              <a:buNone/>
              <a:defRPr lang="en-US" sz="3000" b="1" kern="1200" dirty="0">
                <a:solidFill>
                  <a:schemeClr val="bg1"/>
                </a:solidFill>
                <a:latin typeface="Calibri" panose="020F0502020204030204" pitchFamily="34" charset="0"/>
                <a:ea typeface="+mn-ea"/>
                <a:cs typeface="Calibri" panose="020F0502020204030204" pitchFamily="34" charset="0"/>
              </a:defRPr>
            </a:lvl1pPr>
            <a:lvl2pPr marL="365760" indent="-182880" algn="l" defTabSz="685800" rtl="0" eaLnBrk="1" latinLnBrk="0" hangingPunct="1">
              <a:lnSpc>
                <a:spcPct val="85000"/>
              </a:lnSpc>
              <a:spcBef>
                <a:spcPts val="800"/>
              </a:spcBef>
              <a:buFont typeface="Calibri Light" panose="020F0302020204030204" pitchFamily="34" charset="0"/>
              <a:buChar char="–"/>
              <a:defRPr sz="1800" kern="1200">
                <a:solidFill>
                  <a:schemeClr val="bg1"/>
                </a:solidFill>
                <a:latin typeface="+mj-lt"/>
                <a:ea typeface="+mn-ea"/>
                <a:cs typeface="+mn-cs"/>
              </a:defRPr>
            </a:lvl2pPr>
            <a:lvl3pPr marL="548640" indent="-182880" algn="l" defTabSz="685800" rtl="0" eaLnBrk="1" latinLnBrk="0" hangingPunct="1">
              <a:lnSpc>
                <a:spcPct val="85000"/>
              </a:lnSpc>
              <a:spcBef>
                <a:spcPts val="800"/>
              </a:spcBef>
              <a:buFont typeface="Arial" panose="020B0604020202020204" pitchFamily="34" charset="0"/>
              <a:buChar char="•"/>
              <a:defRPr sz="1500" kern="1200">
                <a:solidFill>
                  <a:schemeClr val="bg1"/>
                </a:solidFill>
                <a:latin typeface="+mj-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Univariate Summary of Factors –</a:t>
            </a:r>
            <a:r>
              <a:rPr lang="en-US" altLang="zh-CN" sz="3200" dirty="0"/>
              <a:t>Personal information</a:t>
            </a:r>
            <a:endParaRPr lang="en-US" dirty="0"/>
          </a:p>
        </p:txBody>
      </p:sp>
      <p:pic>
        <p:nvPicPr>
          <p:cNvPr id="8" name="图片 7" descr="图片包含 图形用户界面&#10;&#10;描述已自动生成">
            <a:extLst>
              <a:ext uri="{FF2B5EF4-FFF2-40B4-BE49-F238E27FC236}">
                <a16:creationId xmlns:a16="http://schemas.microsoft.com/office/drawing/2014/main" id="{1C102027-4191-054C-90C1-AF426D54A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497663"/>
            <a:ext cx="3918113" cy="2528035"/>
          </a:xfrm>
          <a:prstGeom prst="rect">
            <a:avLst/>
          </a:prstGeom>
        </p:spPr>
      </p:pic>
      <p:pic>
        <p:nvPicPr>
          <p:cNvPr id="9" name="图片 8" descr="图形用户界面, 图表&#10;&#10;中度可信度描述已自动生成">
            <a:extLst>
              <a:ext uri="{FF2B5EF4-FFF2-40B4-BE49-F238E27FC236}">
                <a16:creationId xmlns:a16="http://schemas.microsoft.com/office/drawing/2014/main" id="{6639EA68-37E7-8248-853C-3561A37F53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0651" y="2951357"/>
            <a:ext cx="3560956" cy="2344423"/>
          </a:xfrm>
          <a:prstGeom prst="rect">
            <a:avLst/>
          </a:prstGeom>
        </p:spPr>
      </p:pic>
      <p:pic>
        <p:nvPicPr>
          <p:cNvPr id="11" name="图片 10" descr="图形用户界面&#10;&#10;描述已自动生成">
            <a:extLst>
              <a:ext uri="{FF2B5EF4-FFF2-40B4-BE49-F238E27FC236}">
                <a16:creationId xmlns:a16="http://schemas.microsoft.com/office/drawing/2014/main" id="{1F498C1C-AC51-6C44-9718-B98CA9B1DA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697" y="2951357"/>
            <a:ext cx="3372562" cy="2393725"/>
          </a:xfrm>
          <a:prstGeom prst="rect">
            <a:avLst/>
          </a:prstGeom>
        </p:spPr>
      </p:pic>
    </p:spTree>
    <p:extLst>
      <p:ext uri="{BB962C8B-B14F-4D97-AF65-F5344CB8AC3E}">
        <p14:creationId xmlns:p14="http://schemas.microsoft.com/office/powerpoint/2010/main" val="350816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表, 条形图&#10;&#10;描述已自动生成">
            <a:extLst>
              <a:ext uri="{FF2B5EF4-FFF2-40B4-BE49-F238E27FC236}">
                <a16:creationId xmlns:a16="http://schemas.microsoft.com/office/drawing/2014/main" id="{87070B3D-5867-1547-8F59-50934DA77D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5725" y="712440"/>
            <a:ext cx="6687563" cy="4321970"/>
          </a:xfrm>
          <a:prstGeom prst="rect">
            <a:avLst/>
          </a:prstGeom>
        </p:spPr>
      </p:pic>
      <p:sp>
        <p:nvSpPr>
          <p:cNvPr id="6" name="Text Placeholder 3">
            <a:extLst>
              <a:ext uri="{FF2B5EF4-FFF2-40B4-BE49-F238E27FC236}">
                <a16:creationId xmlns:a16="http://schemas.microsoft.com/office/drawing/2014/main" id="{803EAC6C-AA5A-B844-8741-B0B994F017EE}"/>
              </a:ext>
            </a:extLst>
          </p:cNvPr>
          <p:cNvSpPr txBox="1">
            <a:spLocks/>
          </p:cNvSpPr>
          <p:nvPr/>
        </p:nvSpPr>
        <p:spPr>
          <a:xfrm>
            <a:off x="717860" y="255240"/>
            <a:ext cx="7886700" cy="457200"/>
          </a:xfrm>
          <a:prstGeom prst="rect">
            <a:avLst/>
          </a:prstGeom>
        </p:spPr>
        <p:txBody>
          <a:bodyPr vert="horz" lIns="91440" tIns="45720" rIns="91440" bIns="45720" rtlCol="0" anchor="b">
            <a:normAutofit fontScale="92500" lnSpcReduction="10000"/>
          </a:bodyPr>
          <a:lstStyle>
            <a:lvl1pPr marL="0" indent="0" algn="l" defTabSz="685800" rtl="0" eaLnBrk="1" latinLnBrk="0" hangingPunct="1">
              <a:lnSpc>
                <a:spcPct val="85000"/>
              </a:lnSpc>
              <a:spcBef>
                <a:spcPts val="800"/>
              </a:spcBef>
              <a:buFont typeface="Arial" panose="020B0604020202020204" pitchFamily="34" charset="0"/>
              <a:buNone/>
              <a:defRPr lang="en-US" sz="3000" b="1" kern="1200" dirty="0">
                <a:solidFill>
                  <a:schemeClr val="bg1"/>
                </a:solidFill>
                <a:latin typeface="Calibri" panose="020F0502020204030204" pitchFamily="34" charset="0"/>
                <a:ea typeface="+mn-ea"/>
                <a:cs typeface="Calibri" panose="020F0502020204030204" pitchFamily="34" charset="0"/>
              </a:defRPr>
            </a:lvl1pPr>
            <a:lvl2pPr marL="365760" indent="-182880" algn="l" defTabSz="685800" rtl="0" eaLnBrk="1" latinLnBrk="0" hangingPunct="1">
              <a:lnSpc>
                <a:spcPct val="85000"/>
              </a:lnSpc>
              <a:spcBef>
                <a:spcPts val="800"/>
              </a:spcBef>
              <a:buFont typeface="Calibri Light" panose="020F0302020204030204" pitchFamily="34" charset="0"/>
              <a:buChar char="–"/>
              <a:defRPr sz="1800" kern="1200">
                <a:solidFill>
                  <a:schemeClr val="bg1"/>
                </a:solidFill>
                <a:latin typeface="+mj-lt"/>
                <a:ea typeface="+mn-ea"/>
                <a:cs typeface="+mn-cs"/>
              </a:defRPr>
            </a:lvl2pPr>
            <a:lvl3pPr marL="548640" indent="-182880" algn="l" defTabSz="685800" rtl="0" eaLnBrk="1" latinLnBrk="0" hangingPunct="1">
              <a:lnSpc>
                <a:spcPct val="85000"/>
              </a:lnSpc>
              <a:spcBef>
                <a:spcPts val="800"/>
              </a:spcBef>
              <a:buFont typeface="Arial" panose="020B0604020202020204" pitchFamily="34" charset="0"/>
              <a:buChar char="•"/>
              <a:defRPr sz="1500" kern="1200">
                <a:solidFill>
                  <a:schemeClr val="bg1"/>
                </a:solidFill>
                <a:latin typeface="+mj-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Univariate Summary of Factors – Day of week </a:t>
            </a:r>
          </a:p>
        </p:txBody>
      </p:sp>
    </p:spTree>
    <p:extLst>
      <p:ext uri="{BB962C8B-B14F-4D97-AF65-F5344CB8AC3E}">
        <p14:creationId xmlns:p14="http://schemas.microsoft.com/office/powerpoint/2010/main" val="646493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925F3E1-CCD0-4942-9617-83DAF1ADD1C5}"/>
              </a:ext>
            </a:extLst>
          </p:cNvPr>
          <p:cNvSpPr txBox="1">
            <a:spLocks/>
          </p:cNvSpPr>
          <p:nvPr/>
        </p:nvSpPr>
        <p:spPr>
          <a:xfrm>
            <a:off x="554308" y="418726"/>
            <a:ext cx="7886700" cy="457200"/>
          </a:xfrm>
          <a:prstGeom prst="rect">
            <a:avLst/>
          </a:prstGeom>
        </p:spPr>
        <p:txBody>
          <a:bodyPr vert="horz" lIns="91440" tIns="45720" rIns="91440" bIns="45720" rtlCol="0" anchor="b">
            <a:normAutofit fontScale="92500" lnSpcReduction="10000"/>
          </a:bodyPr>
          <a:lstStyle>
            <a:lvl1pPr marL="0" indent="0" algn="l" defTabSz="685800" rtl="0" eaLnBrk="1" latinLnBrk="0" hangingPunct="1">
              <a:lnSpc>
                <a:spcPct val="85000"/>
              </a:lnSpc>
              <a:spcBef>
                <a:spcPts val="800"/>
              </a:spcBef>
              <a:buFont typeface="Arial" panose="020B0604020202020204" pitchFamily="34" charset="0"/>
              <a:buNone/>
              <a:defRPr lang="en-US" sz="3000" b="1" kern="1200" dirty="0">
                <a:solidFill>
                  <a:schemeClr val="bg1"/>
                </a:solidFill>
                <a:latin typeface="Calibri" panose="020F0502020204030204" pitchFamily="34" charset="0"/>
                <a:ea typeface="+mn-ea"/>
                <a:cs typeface="Calibri" panose="020F0502020204030204" pitchFamily="34" charset="0"/>
              </a:defRPr>
            </a:lvl1pPr>
            <a:lvl2pPr marL="365760" indent="-182880" algn="l" defTabSz="685800" rtl="0" eaLnBrk="1" latinLnBrk="0" hangingPunct="1">
              <a:lnSpc>
                <a:spcPct val="85000"/>
              </a:lnSpc>
              <a:spcBef>
                <a:spcPts val="800"/>
              </a:spcBef>
              <a:buFont typeface="Calibri Light" panose="020F0302020204030204" pitchFamily="34" charset="0"/>
              <a:buChar char="–"/>
              <a:defRPr sz="1800" kern="1200">
                <a:solidFill>
                  <a:schemeClr val="bg1"/>
                </a:solidFill>
                <a:latin typeface="+mj-lt"/>
                <a:ea typeface="+mn-ea"/>
                <a:cs typeface="+mn-cs"/>
              </a:defRPr>
            </a:lvl2pPr>
            <a:lvl3pPr marL="548640" indent="-182880" algn="l" defTabSz="685800" rtl="0" eaLnBrk="1" latinLnBrk="0" hangingPunct="1">
              <a:lnSpc>
                <a:spcPct val="85000"/>
              </a:lnSpc>
              <a:spcBef>
                <a:spcPts val="800"/>
              </a:spcBef>
              <a:buFont typeface="Arial" panose="020B0604020202020204" pitchFamily="34" charset="0"/>
              <a:buChar char="•"/>
              <a:defRPr sz="1500" kern="1200">
                <a:solidFill>
                  <a:schemeClr val="bg1"/>
                </a:solidFill>
                <a:latin typeface="+mj-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Univariate Summary of Factors – Reason for absent </a:t>
            </a:r>
          </a:p>
        </p:txBody>
      </p:sp>
      <p:pic>
        <p:nvPicPr>
          <p:cNvPr id="6" name="图片 5" descr="图表&#10;&#10;描述已自动生成">
            <a:extLst>
              <a:ext uri="{FF2B5EF4-FFF2-40B4-BE49-F238E27FC236}">
                <a16:creationId xmlns:a16="http://schemas.microsoft.com/office/drawing/2014/main" id="{CF5E7D45-5FE0-9A4B-B4EE-7D2A038BE9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3765" y="981863"/>
            <a:ext cx="6041171" cy="3816240"/>
          </a:xfrm>
          <a:prstGeom prst="rect">
            <a:avLst/>
          </a:prstGeom>
        </p:spPr>
      </p:pic>
    </p:spTree>
    <p:extLst>
      <p:ext uri="{BB962C8B-B14F-4D97-AF65-F5344CB8AC3E}">
        <p14:creationId xmlns:p14="http://schemas.microsoft.com/office/powerpoint/2010/main" val="1486435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2782321-DDCD-7746-BFBD-CD3329A504DF}"/>
              </a:ext>
            </a:extLst>
          </p:cNvPr>
          <p:cNvSpPr>
            <a:spLocks noGrp="1"/>
          </p:cNvSpPr>
          <p:nvPr>
            <p:ph type="body" sz="quarter" idx="11"/>
          </p:nvPr>
        </p:nvSpPr>
        <p:spPr/>
        <p:txBody>
          <a:bodyPr/>
          <a:lstStyle/>
          <a:p>
            <a:endParaRPr kumimoji="1" lang="zh-CN" altLang="en-US" dirty="0"/>
          </a:p>
        </p:txBody>
      </p:sp>
      <p:sp>
        <p:nvSpPr>
          <p:cNvPr id="3" name="文本占位符 2">
            <a:extLst>
              <a:ext uri="{FF2B5EF4-FFF2-40B4-BE49-F238E27FC236}">
                <a16:creationId xmlns:a16="http://schemas.microsoft.com/office/drawing/2014/main" id="{C2D9505F-3881-4B44-B0CD-D7433B4236C0}"/>
              </a:ext>
            </a:extLst>
          </p:cNvPr>
          <p:cNvSpPr>
            <a:spLocks noGrp="1"/>
          </p:cNvSpPr>
          <p:nvPr>
            <p:ph type="body" sz="quarter" idx="10"/>
          </p:nvPr>
        </p:nvSpPr>
        <p:spPr>
          <a:xfrm>
            <a:off x="1118292" y="379004"/>
            <a:ext cx="6598352" cy="486609"/>
          </a:xfrm>
        </p:spPr>
        <p:txBody>
          <a:bodyPr>
            <a:normAutofit/>
          </a:bodyPr>
          <a:lstStyle/>
          <a:p>
            <a:r>
              <a:rPr kumimoji="1" lang="en-US" altLang="zh-CN" dirty="0"/>
              <a:t>Summery for personal information</a:t>
            </a:r>
            <a:endParaRPr kumimoji="1" lang="zh-CN" altLang="en-US" dirty="0"/>
          </a:p>
        </p:txBody>
      </p:sp>
      <p:pic>
        <p:nvPicPr>
          <p:cNvPr id="5" name="图片 4" descr="图形用户界面, 应用程序&#10;&#10;描述已自动生成">
            <a:extLst>
              <a:ext uri="{FF2B5EF4-FFF2-40B4-BE49-F238E27FC236}">
                <a16:creationId xmlns:a16="http://schemas.microsoft.com/office/drawing/2014/main" id="{C067ADD3-A3F8-4445-A9CA-6723C59818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008" y="1284291"/>
            <a:ext cx="7768683" cy="2730810"/>
          </a:xfrm>
          <a:prstGeom prst="rect">
            <a:avLst/>
          </a:prstGeom>
        </p:spPr>
      </p:pic>
    </p:spTree>
    <p:extLst>
      <p:ext uri="{BB962C8B-B14F-4D97-AF65-F5344CB8AC3E}">
        <p14:creationId xmlns:p14="http://schemas.microsoft.com/office/powerpoint/2010/main" val="810354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BEAA4C2-86B4-2E4D-8D6D-44CE036AD125}"/>
              </a:ext>
            </a:extLst>
          </p:cNvPr>
          <p:cNvSpPr>
            <a:spLocks noGrp="1"/>
          </p:cNvSpPr>
          <p:nvPr>
            <p:ph type="body" sz="quarter" idx="11"/>
          </p:nvPr>
        </p:nvSpPr>
        <p:spPr/>
        <p:txBody>
          <a:bodyPr/>
          <a:lstStyle/>
          <a:p>
            <a:endParaRPr kumimoji="1" lang="zh-CN" altLang="en-US"/>
          </a:p>
        </p:txBody>
      </p:sp>
      <p:sp>
        <p:nvSpPr>
          <p:cNvPr id="3" name="文本占位符 2">
            <a:extLst>
              <a:ext uri="{FF2B5EF4-FFF2-40B4-BE49-F238E27FC236}">
                <a16:creationId xmlns:a16="http://schemas.microsoft.com/office/drawing/2014/main" id="{1146F76B-EBEB-9F49-8929-E4D01E1B28C4}"/>
              </a:ext>
            </a:extLst>
          </p:cNvPr>
          <p:cNvSpPr>
            <a:spLocks noGrp="1"/>
          </p:cNvSpPr>
          <p:nvPr>
            <p:ph type="body" sz="quarter" idx="10"/>
          </p:nvPr>
        </p:nvSpPr>
        <p:spPr/>
        <p:txBody>
          <a:bodyPr/>
          <a:lstStyle/>
          <a:p>
            <a:r>
              <a:rPr lang="en-US" altLang="zh-CN" dirty="0"/>
              <a:t>Univariate Summary of numeric –</a:t>
            </a:r>
            <a:r>
              <a:rPr lang="en-US" altLang="zh-CN" sz="4800" dirty="0"/>
              <a:t>Absent date</a:t>
            </a:r>
            <a:endParaRPr kumimoji="1" lang="zh-CN" altLang="en-US" dirty="0"/>
          </a:p>
        </p:txBody>
      </p:sp>
    </p:spTree>
    <p:extLst>
      <p:ext uri="{BB962C8B-B14F-4D97-AF65-F5344CB8AC3E}">
        <p14:creationId xmlns:p14="http://schemas.microsoft.com/office/powerpoint/2010/main" val="3130710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920D6A8-FE84-423A-9791-284FE5649BA4}"/>
              </a:ext>
            </a:extLst>
          </p:cNvPr>
          <p:cNvSpPr>
            <a:spLocks noGrp="1"/>
          </p:cNvSpPr>
          <p:nvPr>
            <p:ph type="title"/>
          </p:nvPr>
        </p:nvSpPr>
        <p:spPr>
          <a:xfrm>
            <a:off x="628650" y="273844"/>
            <a:ext cx="7886700" cy="457200"/>
          </a:xfrm>
        </p:spPr>
        <p:txBody>
          <a:bodyPr anchor="ctr">
            <a:normAutofit/>
          </a:bodyPr>
          <a:lstStyle/>
          <a:p>
            <a:r>
              <a:rPr kumimoji="1" lang="en-US" altLang="zh-CN" sz="1300"/>
              <a:t>Absent date</a:t>
            </a:r>
            <a:br>
              <a:rPr kumimoji="1" lang="zh-CN" altLang="en-US" sz="1300"/>
            </a:br>
            <a:endParaRPr lang="en-US" sz="1300"/>
          </a:p>
        </p:txBody>
      </p:sp>
      <p:pic>
        <p:nvPicPr>
          <p:cNvPr id="12" name="图片 11" descr="图片包含 图形用户界面&#10;&#10;描述已自动生成">
            <a:extLst>
              <a:ext uri="{FF2B5EF4-FFF2-40B4-BE49-F238E27FC236}">
                <a16:creationId xmlns:a16="http://schemas.microsoft.com/office/drawing/2014/main" id="{A24DA615-D6A7-B94C-AE14-4CCA580514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8224" y="668718"/>
            <a:ext cx="5527551" cy="4200938"/>
          </a:xfrm>
          <a:prstGeom prst="rect">
            <a:avLst/>
          </a:prstGeom>
          <a:noFill/>
        </p:spPr>
      </p:pic>
    </p:spTree>
    <p:extLst>
      <p:ext uri="{BB962C8B-B14F-4D97-AF65-F5344CB8AC3E}">
        <p14:creationId xmlns:p14="http://schemas.microsoft.com/office/powerpoint/2010/main" val="667529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BEAA4C2-86B4-2E4D-8D6D-44CE036AD125}"/>
              </a:ext>
            </a:extLst>
          </p:cNvPr>
          <p:cNvSpPr>
            <a:spLocks noGrp="1"/>
          </p:cNvSpPr>
          <p:nvPr>
            <p:ph type="body" sz="quarter" idx="11"/>
          </p:nvPr>
        </p:nvSpPr>
        <p:spPr/>
        <p:txBody>
          <a:bodyPr/>
          <a:lstStyle/>
          <a:p>
            <a:endParaRPr kumimoji="1" lang="zh-CN" altLang="en-US"/>
          </a:p>
        </p:txBody>
      </p:sp>
      <p:sp>
        <p:nvSpPr>
          <p:cNvPr id="3" name="文本占位符 2">
            <a:extLst>
              <a:ext uri="{FF2B5EF4-FFF2-40B4-BE49-F238E27FC236}">
                <a16:creationId xmlns:a16="http://schemas.microsoft.com/office/drawing/2014/main" id="{1146F76B-EBEB-9F49-8929-E4D01E1B28C4}"/>
              </a:ext>
            </a:extLst>
          </p:cNvPr>
          <p:cNvSpPr>
            <a:spLocks noGrp="1"/>
          </p:cNvSpPr>
          <p:nvPr>
            <p:ph type="body" sz="quarter" idx="10"/>
          </p:nvPr>
        </p:nvSpPr>
        <p:spPr/>
        <p:txBody>
          <a:bodyPr/>
          <a:lstStyle/>
          <a:p>
            <a:r>
              <a:rPr lang="en-US" altLang="zh-CN" dirty="0"/>
              <a:t>Univariate Summary of numeric –</a:t>
            </a:r>
            <a:r>
              <a:rPr lang="en-US" altLang="zh-CN" sz="4800" dirty="0"/>
              <a:t>Personal information</a:t>
            </a:r>
            <a:endParaRPr kumimoji="1" lang="zh-CN" altLang="en-US" dirty="0"/>
          </a:p>
        </p:txBody>
      </p:sp>
    </p:spTree>
    <p:extLst>
      <p:ext uri="{BB962C8B-B14F-4D97-AF65-F5344CB8AC3E}">
        <p14:creationId xmlns:p14="http://schemas.microsoft.com/office/powerpoint/2010/main" val="2522466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77E60C-B68C-4107-9F5E-71494777A07A}"/>
              </a:ext>
            </a:extLst>
          </p:cNvPr>
          <p:cNvSpPr>
            <a:spLocks noGrp="1"/>
          </p:cNvSpPr>
          <p:nvPr>
            <p:ph type="body" sz="quarter" idx="11"/>
          </p:nvPr>
        </p:nvSpPr>
        <p:spPr/>
        <p:txBody>
          <a:bodyPr/>
          <a:lstStyle/>
          <a:p>
            <a:r>
              <a:rPr lang="en-US" dirty="0"/>
              <a:t>EDA Report</a:t>
            </a:r>
          </a:p>
        </p:txBody>
      </p:sp>
      <p:sp>
        <p:nvSpPr>
          <p:cNvPr id="3" name="Text Placeholder 2">
            <a:extLst>
              <a:ext uri="{FF2B5EF4-FFF2-40B4-BE49-F238E27FC236}">
                <a16:creationId xmlns:a16="http://schemas.microsoft.com/office/drawing/2014/main" id="{324D4020-8790-4834-B60F-6B58CF953FA1}"/>
              </a:ext>
            </a:extLst>
          </p:cNvPr>
          <p:cNvSpPr>
            <a:spLocks noGrp="1"/>
          </p:cNvSpPr>
          <p:nvPr>
            <p:ph type="body" sz="quarter" idx="10"/>
          </p:nvPr>
        </p:nvSpPr>
        <p:spPr/>
        <p:txBody>
          <a:bodyPr/>
          <a:lstStyle/>
          <a:p>
            <a:r>
              <a:rPr lang="en-US" dirty="0"/>
              <a:t>Absenteeism</a:t>
            </a:r>
          </a:p>
        </p:txBody>
      </p:sp>
    </p:spTree>
    <p:extLst>
      <p:ext uri="{BB962C8B-B14F-4D97-AF65-F5344CB8AC3E}">
        <p14:creationId xmlns:p14="http://schemas.microsoft.com/office/powerpoint/2010/main" val="3747665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953700-19F8-8242-8063-EF25F4398AD4}"/>
              </a:ext>
            </a:extLst>
          </p:cNvPr>
          <p:cNvSpPr>
            <a:spLocks noGrp="1"/>
          </p:cNvSpPr>
          <p:nvPr>
            <p:ph type="title"/>
          </p:nvPr>
        </p:nvSpPr>
        <p:spPr/>
        <p:txBody>
          <a:bodyPr/>
          <a:lstStyle/>
          <a:p>
            <a:r>
              <a:rPr kumimoji="1" lang="en-US" altLang="zh-CN" dirty="0"/>
              <a:t>Personal information</a:t>
            </a:r>
            <a:endParaRPr kumimoji="1" lang="zh-CN" altLang="en-US" dirty="0"/>
          </a:p>
        </p:txBody>
      </p:sp>
      <p:pic>
        <p:nvPicPr>
          <p:cNvPr id="12" name="图片 11" descr="日程表&#10;&#10;描述已自动生成">
            <a:extLst>
              <a:ext uri="{FF2B5EF4-FFF2-40B4-BE49-F238E27FC236}">
                <a16:creationId xmlns:a16="http://schemas.microsoft.com/office/drawing/2014/main" id="{BB1A2EC8-314D-1448-A15E-78A100A52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625" y="680605"/>
            <a:ext cx="7361136" cy="4462895"/>
          </a:xfrm>
          <a:prstGeom prst="rect">
            <a:avLst/>
          </a:prstGeom>
        </p:spPr>
      </p:pic>
    </p:spTree>
    <p:extLst>
      <p:ext uri="{BB962C8B-B14F-4D97-AF65-F5344CB8AC3E}">
        <p14:creationId xmlns:p14="http://schemas.microsoft.com/office/powerpoint/2010/main" val="545734383"/>
      </p:ext>
    </p:extLst>
  </p:cSld>
  <p:clrMapOvr>
    <a:masterClrMapping/>
  </p:clrMapOvr>
  <p:transition>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BEAA4C2-86B4-2E4D-8D6D-44CE036AD125}"/>
              </a:ext>
            </a:extLst>
          </p:cNvPr>
          <p:cNvSpPr>
            <a:spLocks noGrp="1"/>
          </p:cNvSpPr>
          <p:nvPr>
            <p:ph type="body" sz="quarter" idx="11"/>
          </p:nvPr>
        </p:nvSpPr>
        <p:spPr/>
        <p:txBody>
          <a:bodyPr/>
          <a:lstStyle/>
          <a:p>
            <a:endParaRPr kumimoji="1" lang="zh-CN" altLang="en-US"/>
          </a:p>
        </p:txBody>
      </p:sp>
      <p:sp>
        <p:nvSpPr>
          <p:cNvPr id="3" name="文本占位符 2">
            <a:extLst>
              <a:ext uri="{FF2B5EF4-FFF2-40B4-BE49-F238E27FC236}">
                <a16:creationId xmlns:a16="http://schemas.microsoft.com/office/drawing/2014/main" id="{1146F76B-EBEB-9F49-8929-E4D01E1B28C4}"/>
              </a:ext>
            </a:extLst>
          </p:cNvPr>
          <p:cNvSpPr>
            <a:spLocks noGrp="1"/>
          </p:cNvSpPr>
          <p:nvPr>
            <p:ph type="body" sz="quarter" idx="10"/>
          </p:nvPr>
        </p:nvSpPr>
        <p:spPr/>
        <p:txBody>
          <a:bodyPr/>
          <a:lstStyle/>
          <a:p>
            <a:r>
              <a:rPr lang="en-US" altLang="zh-CN" dirty="0"/>
              <a:t>Univariate Summary of numeric –</a:t>
            </a:r>
            <a:r>
              <a:rPr lang="en-US" altLang="zh-CN" sz="4800" dirty="0"/>
              <a:t>Working information	</a:t>
            </a:r>
            <a:endParaRPr kumimoji="1" lang="zh-CN" altLang="en-US" dirty="0"/>
          </a:p>
        </p:txBody>
      </p:sp>
    </p:spTree>
    <p:extLst>
      <p:ext uri="{BB962C8B-B14F-4D97-AF65-F5344CB8AC3E}">
        <p14:creationId xmlns:p14="http://schemas.microsoft.com/office/powerpoint/2010/main" val="35749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12608B-FAAE-8B42-8610-A14BF32F7AC9}"/>
              </a:ext>
            </a:extLst>
          </p:cNvPr>
          <p:cNvSpPr>
            <a:spLocks noGrp="1"/>
          </p:cNvSpPr>
          <p:nvPr>
            <p:ph type="title"/>
          </p:nvPr>
        </p:nvSpPr>
        <p:spPr/>
        <p:txBody>
          <a:bodyPr/>
          <a:lstStyle/>
          <a:p>
            <a:r>
              <a:rPr kumimoji="1" lang="en-US" altLang="zh-CN" dirty="0"/>
              <a:t>Work information</a:t>
            </a:r>
            <a:endParaRPr kumimoji="1" lang="zh-CN" altLang="en-US" dirty="0"/>
          </a:p>
        </p:txBody>
      </p:sp>
      <p:pic>
        <p:nvPicPr>
          <p:cNvPr id="14" name="内容占位符 13" descr="图表&#10;&#10;描述已自动生成">
            <a:extLst>
              <a:ext uri="{FF2B5EF4-FFF2-40B4-BE49-F238E27FC236}">
                <a16:creationId xmlns:a16="http://schemas.microsoft.com/office/drawing/2014/main" id="{E21A34F7-E590-674E-96A2-25B06B824216}"/>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706583" y="657011"/>
            <a:ext cx="7264399" cy="4315039"/>
          </a:xfrm>
        </p:spPr>
      </p:pic>
    </p:spTree>
    <p:extLst>
      <p:ext uri="{BB962C8B-B14F-4D97-AF65-F5344CB8AC3E}">
        <p14:creationId xmlns:p14="http://schemas.microsoft.com/office/powerpoint/2010/main" val="1419360747"/>
      </p:ext>
    </p:extLst>
  </p:cSld>
  <p:clrMapOvr>
    <a:masterClrMapping/>
  </p:clrMapOvr>
  <p:transition>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表, 直方图&#10;&#10;描述已自动生成">
            <a:extLst>
              <a:ext uri="{FF2B5EF4-FFF2-40B4-BE49-F238E27FC236}">
                <a16:creationId xmlns:a16="http://schemas.microsoft.com/office/drawing/2014/main" id="{B49F774C-B7BF-3B41-93D4-8B8EF96AD9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474" y="438614"/>
            <a:ext cx="6222975" cy="4383728"/>
          </a:xfrm>
          <a:prstGeom prst="rect">
            <a:avLst/>
          </a:prstGeom>
        </p:spPr>
      </p:pic>
    </p:spTree>
    <p:extLst>
      <p:ext uri="{BB962C8B-B14F-4D97-AF65-F5344CB8AC3E}">
        <p14:creationId xmlns:p14="http://schemas.microsoft.com/office/powerpoint/2010/main" val="914456057"/>
      </p:ext>
    </p:extLst>
  </p:cSld>
  <p:clrMapOvr>
    <a:masterClrMapping/>
  </p:clrMapOvr>
  <p:transition>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BEAA4C2-86B4-2E4D-8D6D-44CE036AD125}"/>
              </a:ext>
            </a:extLst>
          </p:cNvPr>
          <p:cNvSpPr>
            <a:spLocks noGrp="1"/>
          </p:cNvSpPr>
          <p:nvPr>
            <p:ph type="body" sz="quarter" idx="11"/>
          </p:nvPr>
        </p:nvSpPr>
        <p:spPr/>
        <p:txBody>
          <a:bodyPr/>
          <a:lstStyle/>
          <a:p>
            <a:endParaRPr kumimoji="1" lang="zh-CN" altLang="en-US"/>
          </a:p>
        </p:txBody>
      </p:sp>
      <p:sp>
        <p:nvSpPr>
          <p:cNvPr id="3" name="文本占位符 2">
            <a:extLst>
              <a:ext uri="{FF2B5EF4-FFF2-40B4-BE49-F238E27FC236}">
                <a16:creationId xmlns:a16="http://schemas.microsoft.com/office/drawing/2014/main" id="{1146F76B-EBEB-9F49-8929-E4D01E1B28C4}"/>
              </a:ext>
            </a:extLst>
          </p:cNvPr>
          <p:cNvSpPr>
            <a:spLocks noGrp="1"/>
          </p:cNvSpPr>
          <p:nvPr>
            <p:ph type="body" sz="quarter" idx="10"/>
          </p:nvPr>
        </p:nvSpPr>
        <p:spPr/>
        <p:txBody>
          <a:bodyPr/>
          <a:lstStyle/>
          <a:p>
            <a:r>
              <a:rPr lang="en-US" altLang="zh-CN" dirty="0"/>
              <a:t>Univariate Summary of numeric –</a:t>
            </a:r>
            <a:r>
              <a:rPr lang="en-US" altLang="zh-CN" sz="4800" dirty="0"/>
              <a:t>Target</a:t>
            </a:r>
            <a:endParaRPr kumimoji="1" lang="zh-CN" altLang="en-US" dirty="0"/>
          </a:p>
        </p:txBody>
      </p:sp>
    </p:spTree>
    <p:extLst>
      <p:ext uri="{BB962C8B-B14F-4D97-AF65-F5344CB8AC3E}">
        <p14:creationId xmlns:p14="http://schemas.microsoft.com/office/powerpoint/2010/main" val="885986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形用户界面&#10;&#10;低可信度描述已自动生成">
            <a:extLst>
              <a:ext uri="{FF2B5EF4-FFF2-40B4-BE49-F238E27FC236}">
                <a16:creationId xmlns:a16="http://schemas.microsoft.com/office/drawing/2014/main" id="{648D6A89-8BA0-CD4E-9E64-EEE630FA36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9869" y="434109"/>
            <a:ext cx="5918458" cy="4468599"/>
          </a:xfrm>
          <a:prstGeom prst="rect">
            <a:avLst/>
          </a:prstGeom>
        </p:spPr>
      </p:pic>
    </p:spTree>
    <p:extLst>
      <p:ext uri="{BB962C8B-B14F-4D97-AF65-F5344CB8AC3E}">
        <p14:creationId xmlns:p14="http://schemas.microsoft.com/office/powerpoint/2010/main" val="404602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3ED2929-3AF8-8C4B-99B5-009325DA0B6F}"/>
              </a:ext>
            </a:extLst>
          </p:cNvPr>
          <p:cNvSpPr>
            <a:spLocks noGrp="1"/>
          </p:cNvSpPr>
          <p:nvPr>
            <p:ph type="body" sz="quarter" idx="11"/>
          </p:nvPr>
        </p:nvSpPr>
        <p:spPr/>
        <p:txBody>
          <a:bodyPr/>
          <a:lstStyle/>
          <a:p>
            <a:endParaRPr kumimoji="1" lang="zh-CN" altLang="en-US"/>
          </a:p>
        </p:txBody>
      </p:sp>
      <p:sp>
        <p:nvSpPr>
          <p:cNvPr id="3" name="文本占位符 2">
            <a:extLst>
              <a:ext uri="{FF2B5EF4-FFF2-40B4-BE49-F238E27FC236}">
                <a16:creationId xmlns:a16="http://schemas.microsoft.com/office/drawing/2014/main" id="{7B59BFCA-CDBA-7846-A23D-F2F8DA10B4FF}"/>
              </a:ext>
            </a:extLst>
          </p:cNvPr>
          <p:cNvSpPr>
            <a:spLocks noGrp="1"/>
          </p:cNvSpPr>
          <p:nvPr>
            <p:ph type="body" sz="quarter" idx="10"/>
          </p:nvPr>
        </p:nvSpPr>
        <p:spPr>
          <a:xfrm>
            <a:off x="1806994" y="437013"/>
            <a:ext cx="5203903" cy="707845"/>
          </a:xfrm>
        </p:spPr>
        <p:txBody>
          <a:bodyPr>
            <a:normAutofit/>
          </a:bodyPr>
          <a:lstStyle/>
          <a:p>
            <a:r>
              <a:rPr kumimoji="1" lang="en-US" altLang="zh-CN" dirty="0"/>
              <a:t>Summary</a:t>
            </a:r>
            <a:endParaRPr kumimoji="1" lang="zh-CN" altLang="en-US" dirty="0"/>
          </a:p>
        </p:txBody>
      </p:sp>
      <p:pic>
        <p:nvPicPr>
          <p:cNvPr id="5" name="图片 4" descr="图片包含 户外, 截图, 标志, 球&#10;&#10;描述已自动生成">
            <a:extLst>
              <a:ext uri="{FF2B5EF4-FFF2-40B4-BE49-F238E27FC236}">
                <a16:creationId xmlns:a16="http://schemas.microsoft.com/office/drawing/2014/main" id="{FCF3FCB3-8586-C149-A93C-9603922352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3060"/>
            <a:ext cx="9144000" cy="2417379"/>
          </a:xfrm>
          <a:prstGeom prst="rect">
            <a:avLst/>
          </a:prstGeom>
        </p:spPr>
      </p:pic>
    </p:spTree>
    <p:extLst>
      <p:ext uri="{BB962C8B-B14F-4D97-AF65-F5344CB8AC3E}">
        <p14:creationId xmlns:p14="http://schemas.microsoft.com/office/powerpoint/2010/main" val="617865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97C3347-0C68-4AEA-B438-6BE5358A0007}"/>
              </a:ext>
            </a:extLst>
          </p:cNvPr>
          <p:cNvSpPr>
            <a:spLocks noGrp="1"/>
          </p:cNvSpPr>
          <p:nvPr>
            <p:ph type="body" sz="quarter" idx="11"/>
          </p:nvPr>
        </p:nvSpPr>
        <p:spPr/>
        <p:txBody>
          <a:bodyPr/>
          <a:lstStyle/>
          <a:p>
            <a:r>
              <a:rPr lang="en-US" dirty="0"/>
              <a:t>Measures vs Measures</a:t>
            </a:r>
          </a:p>
        </p:txBody>
      </p:sp>
      <p:sp>
        <p:nvSpPr>
          <p:cNvPr id="5" name="Text Placeholder 4">
            <a:extLst>
              <a:ext uri="{FF2B5EF4-FFF2-40B4-BE49-F238E27FC236}">
                <a16:creationId xmlns:a16="http://schemas.microsoft.com/office/drawing/2014/main" id="{A5B12E04-C5C7-41B9-BB51-7AD59D76FA99}"/>
              </a:ext>
            </a:extLst>
          </p:cNvPr>
          <p:cNvSpPr>
            <a:spLocks noGrp="1"/>
          </p:cNvSpPr>
          <p:nvPr>
            <p:ph type="body" sz="quarter" idx="10"/>
          </p:nvPr>
        </p:nvSpPr>
        <p:spPr/>
        <p:txBody>
          <a:bodyPr/>
          <a:lstStyle/>
          <a:p>
            <a:r>
              <a:rPr lang="en-US" dirty="0"/>
              <a:t>Bivariate Analysis</a:t>
            </a:r>
          </a:p>
        </p:txBody>
      </p:sp>
    </p:spTree>
    <p:extLst>
      <p:ext uri="{BB962C8B-B14F-4D97-AF65-F5344CB8AC3E}">
        <p14:creationId xmlns:p14="http://schemas.microsoft.com/office/powerpoint/2010/main" val="283592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3E7A576-5013-DA45-B3A8-89FAA6771B0E}"/>
              </a:ext>
            </a:extLst>
          </p:cNvPr>
          <p:cNvSpPr>
            <a:spLocks noGrp="1"/>
          </p:cNvSpPr>
          <p:nvPr>
            <p:ph type="body" sz="quarter" idx="10"/>
          </p:nvPr>
        </p:nvSpPr>
        <p:spPr>
          <a:xfrm>
            <a:off x="709413" y="0"/>
            <a:ext cx="7438412" cy="789323"/>
          </a:xfrm>
        </p:spPr>
        <p:txBody>
          <a:bodyPr>
            <a:normAutofit/>
          </a:bodyPr>
          <a:lstStyle/>
          <a:p>
            <a:r>
              <a:rPr kumimoji="1" lang="en-US" altLang="zh-CN" dirty="0"/>
              <a:t>Check the correlation first for the numeric </a:t>
            </a:r>
            <a:endParaRPr kumimoji="1" lang="zh-CN" altLang="en-US" dirty="0"/>
          </a:p>
        </p:txBody>
      </p:sp>
      <p:pic>
        <p:nvPicPr>
          <p:cNvPr id="5" name="图片 4" descr="图表&#10;&#10;描述已自动生成">
            <a:extLst>
              <a:ext uri="{FF2B5EF4-FFF2-40B4-BE49-F238E27FC236}">
                <a16:creationId xmlns:a16="http://schemas.microsoft.com/office/drawing/2014/main" id="{6FA11116-C056-A443-8305-EAF778E751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175" y="789323"/>
            <a:ext cx="6300565" cy="4389783"/>
          </a:xfrm>
          <a:prstGeom prst="rect">
            <a:avLst/>
          </a:prstGeom>
        </p:spPr>
      </p:pic>
    </p:spTree>
    <p:extLst>
      <p:ext uri="{BB962C8B-B14F-4D97-AF65-F5344CB8AC3E}">
        <p14:creationId xmlns:p14="http://schemas.microsoft.com/office/powerpoint/2010/main" val="2876738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071122E4-FBA0-B64E-AD5D-EAF12185B24B}"/>
              </a:ext>
            </a:extLst>
          </p:cNvPr>
          <p:cNvSpPr>
            <a:spLocks noGrp="1"/>
          </p:cNvSpPr>
          <p:nvPr>
            <p:ph type="body" sz="quarter" idx="10"/>
          </p:nvPr>
        </p:nvSpPr>
        <p:spPr>
          <a:xfrm>
            <a:off x="2134033" y="28142"/>
            <a:ext cx="5116511" cy="1385022"/>
          </a:xfrm>
        </p:spPr>
        <p:txBody>
          <a:bodyPr>
            <a:normAutofit fontScale="85000" lnSpcReduction="10000"/>
          </a:bodyPr>
          <a:lstStyle/>
          <a:p>
            <a:r>
              <a:rPr kumimoji="1" lang="en-US" altLang="zh-CN" dirty="0"/>
              <a:t>I choose Age, Height, service time, Son, distance from residence to work expense to work to do the measure VS measure</a:t>
            </a:r>
            <a:endParaRPr kumimoji="1" lang="zh-CN" altLang="en-US" dirty="0"/>
          </a:p>
        </p:txBody>
      </p:sp>
      <p:pic>
        <p:nvPicPr>
          <p:cNvPr id="9" name="图片 8" descr="图表&#10;&#10;描述已自动生成">
            <a:extLst>
              <a:ext uri="{FF2B5EF4-FFF2-40B4-BE49-F238E27FC236}">
                <a16:creationId xmlns:a16="http://schemas.microsoft.com/office/drawing/2014/main" id="{1B959A72-9503-E944-92E0-4F22027EB8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1291" y="1760502"/>
            <a:ext cx="5433893" cy="3294242"/>
          </a:xfrm>
          <a:prstGeom prst="rect">
            <a:avLst/>
          </a:prstGeom>
        </p:spPr>
      </p:pic>
      <p:pic>
        <p:nvPicPr>
          <p:cNvPr id="10" name="图片 9" descr="日历&#10;&#10;描述已自动生成">
            <a:extLst>
              <a:ext uri="{FF2B5EF4-FFF2-40B4-BE49-F238E27FC236}">
                <a16:creationId xmlns:a16="http://schemas.microsoft.com/office/drawing/2014/main" id="{931EEA77-0703-F449-BFF7-87C5BDF0CC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46610"/>
            <a:ext cx="4035039" cy="3122026"/>
          </a:xfrm>
          <a:prstGeom prst="rect">
            <a:avLst/>
          </a:prstGeom>
        </p:spPr>
      </p:pic>
    </p:spTree>
    <p:extLst>
      <p:ext uri="{BB962C8B-B14F-4D97-AF65-F5344CB8AC3E}">
        <p14:creationId xmlns:p14="http://schemas.microsoft.com/office/powerpoint/2010/main" val="527340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86D89B-B8AC-4AFA-A1F9-A4BD82651712}"/>
              </a:ext>
            </a:extLst>
          </p:cNvPr>
          <p:cNvSpPr>
            <a:spLocks noGrp="1"/>
          </p:cNvSpPr>
          <p:nvPr>
            <p:ph type="title"/>
          </p:nvPr>
        </p:nvSpPr>
        <p:spPr/>
        <p:txBody>
          <a:bodyPr>
            <a:normAutofit fontScale="90000"/>
          </a:bodyPr>
          <a:lstStyle/>
          <a:p>
            <a:r>
              <a:rPr lang="en-US" dirty="0"/>
              <a:t>Sample Project Plan</a:t>
            </a:r>
          </a:p>
        </p:txBody>
      </p:sp>
      <p:sp>
        <p:nvSpPr>
          <p:cNvPr id="5" name="Content Placeholder 4">
            <a:extLst>
              <a:ext uri="{FF2B5EF4-FFF2-40B4-BE49-F238E27FC236}">
                <a16:creationId xmlns:a16="http://schemas.microsoft.com/office/drawing/2014/main" id="{A36E0A89-12D1-4B4E-A12D-33693E8FAF92}"/>
              </a:ext>
            </a:extLst>
          </p:cNvPr>
          <p:cNvSpPr>
            <a:spLocks noGrp="1"/>
          </p:cNvSpPr>
          <p:nvPr>
            <p:ph idx="1"/>
          </p:nvPr>
        </p:nvSpPr>
        <p:spPr/>
        <p:txBody>
          <a:bodyPr>
            <a:normAutofit/>
          </a:bodyPr>
          <a:lstStyle/>
          <a:p>
            <a:r>
              <a:rPr lang="en-US" dirty="0"/>
              <a:t>Business Objectives</a:t>
            </a:r>
          </a:p>
          <a:p>
            <a:pPr lvl="1"/>
            <a:r>
              <a:rPr lang="en-US" dirty="0"/>
              <a:t>As we all know, company do not like employee absent for the work. This action will harm and delay the work of the whole company, even break contract because of employee absent. The objective for this assignment will be which parameter related employee absent for work.</a:t>
            </a:r>
          </a:p>
          <a:p>
            <a:pPr marL="182880" lvl="1" indent="0">
              <a:buNone/>
            </a:pPr>
            <a:endParaRPr lang="en-US" dirty="0"/>
          </a:p>
          <a:p>
            <a:r>
              <a:rPr lang="en-US" dirty="0"/>
              <a:t>Data Sources</a:t>
            </a:r>
          </a:p>
          <a:p>
            <a:pPr lvl="1"/>
            <a:r>
              <a:rPr lang="en-US" dirty="0"/>
              <a:t>Absenteeism: Dataset with 21 attributes regarding 740 absentee instances</a:t>
            </a:r>
          </a:p>
          <a:p>
            <a:pPr lvl="2"/>
            <a:r>
              <a:rPr lang="en-US" dirty="0"/>
              <a:t>https://archive.ics.uci.edu/ml/datasets/Absenteeism+at+work</a:t>
            </a:r>
          </a:p>
          <a:p>
            <a:pPr lvl="2"/>
            <a:endParaRPr lang="en-US" dirty="0"/>
          </a:p>
        </p:txBody>
      </p:sp>
      <p:sp>
        <p:nvSpPr>
          <p:cNvPr id="6" name="Text Placeholder 5">
            <a:extLst>
              <a:ext uri="{FF2B5EF4-FFF2-40B4-BE49-F238E27FC236}">
                <a16:creationId xmlns:a16="http://schemas.microsoft.com/office/drawing/2014/main" id="{5B61CC8A-E288-4D4A-86E6-52895416DE24}"/>
              </a:ext>
            </a:extLst>
          </p:cNvPr>
          <p:cNvSpPr>
            <a:spLocks noGrp="1"/>
          </p:cNvSpPr>
          <p:nvPr>
            <p:ph type="body" sz="quarter" idx="10"/>
          </p:nvPr>
        </p:nvSpPr>
        <p:spPr/>
        <p:txBody>
          <a:bodyPr/>
          <a:lstStyle/>
          <a:p>
            <a:r>
              <a:rPr lang="en-US" dirty="0"/>
              <a:t>Predicting </a:t>
            </a:r>
            <a:r>
              <a:rPr lang="en-US" altLang="zh-CN" dirty="0"/>
              <a:t>Absenteeism</a:t>
            </a:r>
            <a:r>
              <a:rPr lang="en-US" dirty="0"/>
              <a:t> Attrition</a:t>
            </a:r>
          </a:p>
        </p:txBody>
      </p:sp>
    </p:spTree>
    <p:extLst>
      <p:ext uri="{BB962C8B-B14F-4D97-AF65-F5344CB8AC3E}">
        <p14:creationId xmlns:p14="http://schemas.microsoft.com/office/powerpoint/2010/main" val="1993084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97C3347-0C68-4AEA-B438-6BE5358A0007}"/>
              </a:ext>
            </a:extLst>
          </p:cNvPr>
          <p:cNvSpPr>
            <a:spLocks noGrp="1"/>
          </p:cNvSpPr>
          <p:nvPr>
            <p:ph type="body" sz="quarter" idx="11"/>
          </p:nvPr>
        </p:nvSpPr>
        <p:spPr/>
        <p:txBody>
          <a:bodyPr/>
          <a:lstStyle/>
          <a:p>
            <a:r>
              <a:rPr lang="en-US" dirty="0"/>
              <a:t>Categories (factors) vs Measures (</a:t>
            </a:r>
            <a:r>
              <a:rPr lang="en-US" dirty="0" err="1"/>
              <a:t>numerics</a:t>
            </a:r>
            <a:r>
              <a:rPr lang="en-US" dirty="0"/>
              <a:t>)</a:t>
            </a:r>
          </a:p>
        </p:txBody>
      </p:sp>
      <p:sp>
        <p:nvSpPr>
          <p:cNvPr id="5" name="Text Placeholder 4">
            <a:extLst>
              <a:ext uri="{FF2B5EF4-FFF2-40B4-BE49-F238E27FC236}">
                <a16:creationId xmlns:a16="http://schemas.microsoft.com/office/drawing/2014/main" id="{A5B12E04-C5C7-41B9-BB51-7AD59D76FA99}"/>
              </a:ext>
            </a:extLst>
          </p:cNvPr>
          <p:cNvSpPr>
            <a:spLocks noGrp="1"/>
          </p:cNvSpPr>
          <p:nvPr>
            <p:ph type="body" sz="quarter" idx="10"/>
          </p:nvPr>
        </p:nvSpPr>
        <p:spPr/>
        <p:txBody>
          <a:bodyPr/>
          <a:lstStyle/>
          <a:p>
            <a:r>
              <a:rPr lang="en-US" dirty="0"/>
              <a:t>Bivariate Analysis</a:t>
            </a:r>
          </a:p>
        </p:txBody>
      </p:sp>
    </p:spTree>
    <p:extLst>
      <p:ext uri="{BB962C8B-B14F-4D97-AF65-F5344CB8AC3E}">
        <p14:creationId xmlns:p14="http://schemas.microsoft.com/office/powerpoint/2010/main" val="3769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形用户界面&#10;&#10;描述已自动生成">
            <a:extLst>
              <a:ext uri="{FF2B5EF4-FFF2-40B4-BE49-F238E27FC236}">
                <a16:creationId xmlns:a16="http://schemas.microsoft.com/office/drawing/2014/main" id="{F336A8C5-EE0F-5D4D-BD35-FB8AA1304A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087" y="877454"/>
            <a:ext cx="7447825" cy="4266046"/>
          </a:xfrm>
          <a:prstGeom prst="rect">
            <a:avLst/>
          </a:prstGeom>
        </p:spPr>
      </p:pic>
      <p:sp>
        <p:nvSpPr>
          <p:cNvPr id="6" name="文本框 5">
            <a:extLst>
              <a:ext uri="{FF2B5EF4-FFF2-40B4-BE49-F238E27FC236}">
                <a16:creationId xmlns:a16="http://schemas.microsoft.com/office/drawing/2014/main" id="{4233030B-AA04-CA44-B715-4CA6F40EBCA0}"/>
              </a:ext>
            </a:extLst>
          </p:cNvPr>
          <p:cNvSpPr txBox="1"/>
          <p:nvPr/>
        </p:nvSpPr>
        <p:spPr>
          <a:xfrm>
            <a:off x="136566" y="153182"/>
            <a:ext cx="8918369" cy="646331"/>
          </a:xfrm>
          <a:prstGeom prst="rect">
            <a:avLst/>
          </a:prstGeom>
          <a:noFill/>
        </p:spPr>
        <p:txBody>
          <a:bodyPr wrap="square" rtlCol="0">
            <a:spAutoFit/>
          </a:bodyPr>
          <a:lstStyle/>
          <a:p>
            <a:pPr algn="l"/>
            <a:r>
              <a:rPr kumimoji="1" lang="en-US" altLang="zh-CN" dirty="0">
                <a:solidFill>
                  <a:schemeClr val="bg1"/>
                </a:solidFill>
                <a:latin typeface="+mj-lt"/>
              </a:rPr>
              <a:t>Absenteeism time in work VS ‘Day of the week’, Disciplinary failure’, Education’, ‘Social drinker‘, ‘Social Smoker’</a:t>
            </a:r>
            <a:endParaRPr kumimoji="1" lang="zh-CN" altLang="en-US" dirty="0">
              <a:solidFill>
                <a:schemeClr val="bg1"/>
              </a:solidFill>
              <a:latin typeface="+mj-lt"/>
            </a:endParaRPr>
          </a:p>
        </p:txBody>
      </p:sp>
    </p:spTree>
    <p:extLst>
      <p:ext uri="{BB962C8B-B14F-4D97-AF65-F5344CB8AC3E}">
        <p14:creationId xmlns:p14="http://schemas.microsoft.com/office/powerpoint/2010/main" val="3436515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97C3347-0C68-4AEA-B438-6BE5358A0007}"/>
              </a:ext>
            </a:extLst>
          </p:cNvPr>
          <p:cNvSpPr>
            <a:spLocks noGrp="1"/>
          </p:cNvSpPr>
          <p:nvPr>
            <p:ph type="body" sz="quarter" idx="11"/>
          </p:nvPr>
        </p:nvSpPr>
        <p:spPr/>
        <p:txBody>
          <a:bodyPr/>
          <a:lstStyle/>
          <a:p>
            <a:r>
              <a:rPr lang="en-US" dirty="0"/>
              <a:t>Categories (factors) vs Categories (factors)</a:t>
            </a:r>
          </a:p>
        </p:txBody>
      </p:sp>
      <p:sp>
        <p:nvSpPr>
          <p:cNvPr id="5" name="Text Placeholder 4">
            <a:extLst>
              <a:ext uri="{FF2B5EF4-FFF2-40B4-BE49-F238E27FC236}">
                <a16:creationId xmlns:a16="http://schemas.microsoft.com/office/drawing/2014/main" id="{A5B12E04-C5C7-41B9-BB51-7AD59D76FA99}"/>
              </a:ext>
            </a:extLst>
          </p:cNvPr>
          <p:cNvSpPr>
            <a:spLocks noGrp="1"/>
          </p:cNvSpPr>
          <p:nvPr>
            <p:ph type="body" sz="quarter" idx="10"/>
          </p:nvPr>
        </p:nvSpPr>
        <p:spPr/>
        <p:txBody>
          <a:bodyPr/>
          <a:lstStyle/>
          <a:p>
            <a:r>
              <a:rPr lang="en-US" dirty="0"/>
              <a:t>Bivariate Analysis</a:t>
            </a:r>
          </a:p>
        </p:txBody>
      </p:sp>
    </p:spTree>
    <p:extLst>
      <p:ext uri="{BB962C8B-B14F-4D97-AF65-F5344CB8AC3E}">
        <p14:creationId xmlns:p14="http://schemas.microsoft.com/office/powerpoint/2010/main" val="3277168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表, 条形图, 树状图&#10;&#10;描述已自动生成">
            <a:extLst>
              <a:ext uri="{FF2B5EF4-FFF2-40B4-BE49-F238E27FC236}">
                <a16:creationId xmlns:a16="http://schemas.microsoft.com/office/drawing/2014/main" id="{1EC44041-DD27-D043-85B2-29D3E51BE2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376" y="1082622"/>
            <a:ext cx="7075247" cy="3876728"/>
          </a:xfrm>
          <a:prstGeom prst="rect">
            <a:avLst/>
          </a:prstGeom>
        </p:spPr>
      </p:pic>
      <p:sp>
        <p:nvSpPr>
          <p:cNvPr id="6" name="文本框 5">
            <a:extLst>
              <a:ext uri="{FF2B5EF4-FFF2-40B4-BE49-F238E27FC236}">
                <a16:creationId xmlns:a16="http://schemas.microsoft.com/office/drawing/2014/main" id="{077E1A69-7386-6848-8590-3EB055A07151}"/>
              </a:ext>
            </a:extLst>
          </p:cNvPr>
          <p:cNvSpPr txBox="1"/>
          <p:nvPr/>
        </p:nvSpPr>
        <p:spPr>
          <a:xfrm>
            <a:off x="564908" y="516577"/>
            <a:ext cx="8014182" cy="369332"/>
          </a:xfrm>
          <a:prstGeom prst="rect">
            <a:avLst/>
          </a:prstGeom>
          <a:noFill/>
        </p:spPr>
        <p:txBody>
          <a:bodyPr wrap="none" rtlCol="0">
            <a:spAutoFit/>
          </a:bodyPr>
          <a:lstStyle/>
          <a:p>
            <a:pPr algn="l"/>
            <a:r>
              <a:rPr kumimoji="1" lang="en-US" altLang="zh-CN" dirty="0">
                <a:solidFill>
                  <a:schemeClr val="bg1"/>
                </a:solidFill>
                <a:latin typeface="+mj-lt"/>
              </a:rPr>
              <a:t>The percent of ‘Day of the week’, ‘Disciplinary failure‘, ‘Social drinker’,  ‘Social smoker’</a:t>
            </a:r>
            <a:endParaRPr kumimoji="1" lang="zh-CN" altLang="en-US" dirty="0">
              <a:solidFill>
                <a:schemeClr val="bg1"/>
              </a:solidFill>
              <a:latin typeface="+mj-lt"/>
            </a:endParaRPr>
          </a:p>
        </p:txBody>
      </p:sp>
    </p:spTree>
    <p:extLst>
      <p:ext uri="{BB962C8B-B14F-4D97-AF65-F5344CB8AC3E}">
        <p14:creationId xmlns:p14="http://schemas.microsoft.com/office/powerpoint/2010/main" val="757581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9EFB95-5077-4332-AB75-CE0E963C1CE8}"/>
              </a:ext>
            </a:extLst>
          </p:cNvPr>
          <p:cNvSpPr>
            <a:spLocks noGrp="1"/>
          </p:cNvSpPr>
          <p:nvPr>
            <p:ph type="body" sz="quarter" idx="11"/>
          </p:nvPr>
        </p:nvSpPr>
        <p:spPr>
          <a:xfrm>
            <a:off x="672241" y="2216809"/>
            <a:ext cx="7304597" cy="2518742"/>
          </a:xfrm>
        </p:spPr>
        <p:txBody>
          <a:bodyPr>
            <a:normAutofit/>
          </a:bodyPr>
          <a:lstStyle/>
          <a:p>
            <a:r>
              <a:rPr lang="en-US" dirty="0"/>
              <a:t>For this database, I am trying to know what kind of person absent for the  work. After all the work I did, I found that, age, </a:t>
            </a:r>
            <a:r>
              <a:rPr kumimoji="1" lang="en-US" altLang="zh-CN" dirty="0"/>
              <a:t>distance from residence , </a:t>
            </a:r>
            <a:r>
              <a:rPr lang="en-US" dirty="0"/>
              <a:t>son, day of week and education have the most effect.</a:t>
            </a:r>
          </a:p>
          <a:p>
            <a:r>
              <a:rPr lang="en-US" dirty="0"/>
              <a:t>For the education, Hight school employee absent the work the most.</a:t>
            </a:r>
            <a:r>
              <a:rPr kumimoji="1" lang="en-US" altLang="zh-CN" dirty="0"/>
              <a:t> For distance from residence, if the employee’s home is far away from the company, the employee will not absent as much as the employee who home is close to the company.</a:t>
            </a:r>
            <a:endParaRPr lang="en-US" dirty="0"/>
          </a:p>
          <a:p>
            <a:r>
              <a:rPr lang="en-US" dirty="0"/>
              <a:t> Company could do something to avoid people absent for the work.</a:t>
            </a:r>
          </a:p>
        </p:txBody>
      </p:sp>
      <p:sp>
        <p:nvSpPr>
          <p:cNvPr id="3" name="Text Placeholder 2">
            <a:extLst>
              <a:ext uri="{FF2B5EF4-FFF2-40B4-BE49-F238E27FC236}">
                <a16:creationId xmlns:a16="http://schemas.microsoft.com/office/drawing/2014/main" id="{51927FEB-1E67-4A30-8192-F8DDFD84757A}"/>
              </a:ext>
            </a:extLst>
          </p:cNvPr>
          <p:cNvSpPr>
            <a:spLocks noGrp="1"/>
          </p:cNvSpPr>
          <p:nvPr>
            <p:ph type="body" sz="quarter" idx="10"/>
          </p:nvPr>
        </p:nvSpPr>
        <p:spPr>
          <a:xfrm>
            <a:off x="1029081" y="236589"/>
            <a:ext cx="6390694" cy="1556124"/>
          </a:xfrm>
        </p:spPr>
        <p:txBody>
          <a:bodyPr/>
          <a:lstStyle/>
          <a:p>
            <a:r>
              <a:rPr lang="en-US" dirty="0"/>
              <a:t>Final Analytic-Ready Data Description</a:t>
            </a:r>
          </a:p>
        </p:txBody>
      </p:sp>
    </p:spTree>
    <p:extLst>
      <p:ext uri="{BB962C8B-B14F-4D97-AF65-F5344CB8AC3E}">
        <p14:creationId xmlns:p14="http://schemas.microsoft.com/office/powerpoint/2010/main" val="193526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E754B-B16E-48E4-A6DA-1E28123A84E3}"/>
              </a:ext>
            </a:extLst>
          </p:cNvPr>
          <p:cNvSpPr>
            <a:spLocks noGrp="1"/>
          </p:cNvSpPr>
          <p:nvPr>
            <p:ph type="title"/>
          </p:nvPr>
        </p:nvSpPr>
        <p:spPr/>
        <p:txBody>
          <a:bodyPr>
            <a:normAutofit fontScale="90000"/>
          </a:bodyPr>
          <a:lstStyle/>
          <a:p>
            <a:r>
              <a:rPr lang="en-US" dirty="0"/>
              <a:t>Summary of Attributes After Initial Analysis</a:t>
            </a:r>
          </a:p>
        </p:txBody>
      </p:sp>
      <p:sp>
        <p:nvSpPr>
          <p:cNvPr id="3" name="Content Placeholder 2">
            <a:extLst>
              <a:ext uri="{FF2B5EF4-FFF2-40B4-BE49-F238E27FC236}">
                <a16:creationId xmlns:a16="http://schemas.microsoft.com/office/drawing/2014/main" id="{3F6141FE-601C-4E50-97E1-0AE4D28AD34A}"/>
              </a:ext>
            </a:extLst>
          </p:cNvPr>
          <p:cNvSpPr>
            <a:spLocks noGrp="1"/>
          </p:cNvSpPr>
          <p:nvPr>
            <p:ph idx="1"/>
          </p:nvPr>
        </p:nvSpPr>
        <p:spPr>
          <a:xfrm>
            <a:off x="628650" y="1369219"/>
            <a:ext cx="3729498" cy="3263504"/>
          </a:xfrm>
        </p:spPr>
        <p:txBody>
          <a:bodyPr>
            <a:normAutofit/>
          </a:bodyPr>
          <a:lstStyle/>
          <a:p>
            <a:pPr marL="0" indent="0">
              <a:buNone/>
            </a:pPr>
            <a:r>
              <a:rPr lang="en-US" sz="1600" dirty="0"/>
              <a:t>Numeric (15)</a:t>
            </a:r>
          </a:p>
          <a:p>
            <a:r>
              <a:rPr lang="en-US" sz="1600" dirty="0"/>
              <a:t>Absent date:  Month of absence, Seasons</a:t>
            </a:r>
          </a:p>
          <a:p>
            <a:r>
              <a:rPr lang="en-US" sz="1600" dirty="0"/>
              <a:t>Personal information: Age, Son, Pet ,Weight , Height , Body mass index ,ID,</a:t>
            </a:r>
            <a:r>
              <a:rPr lang="en-US" altLang="zh-CN" sz="1600" dirty="0"/>
              <a:t> Distance from Residence to Work, Transportation expense</a:t>
            </a:r>
            <a:endParaRPr lang="en-US" sz="1600" dirty="0"/>
          </a:p>
          <a:p>
            <a:r>
              <a:rPr lang="en-US" sz="1600" dirty="0"/>
              <a:t>Work information: Service time , Hit target </a:t>
            </a:r>
            <a:r>
              <a:rPr lang="en-US" altLang="zh-CN" dirty="0"/>
              <a:t>, Work load Average/day,</a:t>
            </a:r>
          </a:p>
          <a:p>
            <a:r>
              <a:rPr lang="en-US" dirty="0"/>
              <a:t>Target: </a:t>
            </a:r>
            <a:r>
              <a:rPr lang="en-US" altLang="zh-CN" dirty="0"/>
              <a:t>Absenteeism time in hours</a:t>
            </a:r>
            <a:r>
              <a:rPr lang="zh-CN" altLang="zh-CN" dirty="0"/>
              <a:t> </a:t>
            </a:r>
            <a:endParaRPr lang="en-US" dirty="0"/>
          </a:p>
        </p:txBody>
      </p:sp>
      <p:sp>
        <p:nvSpPr>
          <p:cNvPr id="4" name="Text Placeholder 3">
            <a:extLst>
              <a:ext uri="{FF2B5EF4-FFF2-40B4-BE49-F238E27FC236}">
                <a16:creationId xmlns:a16="http://schemas.microsoft.com/office/drawing/2014/main" id="{8EDF315D-ED72-4DB4-9300-8C3CA986779B}"/>
              </a:ext>
            </a:extLst>
          </p:cNvPr>
          <p:cNvSpPr>
            <a:spLocks noGrp="1"/>
          </p:cNvSpPr>
          <p:nvPr>
            <p:ph type="body" sz="quarter" idx="10"/>
          </p:nvPr>
        </p:nvSpPr>
        <p:spPr/>
        <p:txBody>
          <a:bodyPr/>
          <a:lstStyle/>
          <a:p>
            <a:r>
              <a:rPr lang="en-US" dirty="0"/>
              <a:t>Logical Groupings of Attributes</a:t>
            </a:r>
          </a:p>
        </p:txBody>
      </p:sp>
      <p:sp>
        <p:nvSpPr>
          <p:cNvPr id="5" name="Content Placeholder 2">
            <a:extLst>
              <a:ext uri="{FF2B5EF4-FFF2-40B4-BE49-F238E27FC236}">
                <a16:creationId xmlns:a16="http://schemas.microsoft.com/office/drawing/2014/main" id="{A99B15FE-4F4F-47DA-B381-67B617264199}"/>
              </a:ext>
            </a:extLst>
          </p:cNvPr>
          <p:cNvSpPr txBox="1">
            <a:spLocks/>
          </p:cNvSpPr>
          <p:nvPr/>
        </p:nvSpPr>
        <p:spPr>
          <a:xfrm>
            <a:off x="4785852" y="1369219"/>
            <a:ext cx="3729498" cy="3263504"/>
          </a:xfrm>
          <a:prstGeom prst="rect">
            <a:avLst/>
          </a:prstGeom>
        </p:spPr>
        <p:txBody>
          <a:bodyPr vert="horz" lIns="91440" tIns="45720" rIns="91440" bIns="45720" rtlCol="0">
            <a:normAutofit/>
          </a:bodyPr>
          <a:lstStyle>
            <a:lvl1pPr marL="182880" indent="-182880" algn="l" defTabSz="685800" rtl="0" eaLnBrk="1" latinLnBrk="0" hangingPunct="1">
              <a:lnSpc>
                <a:spcPct val="85000"/>
              </a:lnSpc>
              <a:spcBef>
                <a:spcPts val="800"/>
              </a:spcBef>
              <a:buClr>
                <a:schemeClr val="bg2"/>
              </a:buClr>
              <a:buFont typeface="Arial" panose="020B0604020202020204" pitchFamily="34" charset="0"/>
              <a:buChar char="•"/>
              <a:defRPr sz="2100" kern="1200">
                <a:solidFill>
                  <a:schemeClr val="bg1"/>
                </a:solidFill>
                <a:latin typeface="+mj-lt"/>
                <a:ea typeface="+mn-ea"/>
                <a:cs typeface="+mn-cs"/>
              </a:defRPr>
            </a:lvl1pPr>
            <a:lvl2pPr marL="365760" indent="-182880" algn="l" defTabSz="685800" rtl="0" eaLnBrk="1" latinLnBrk="0" hangingPunct="1">
              <a:lnSpc>
                <a:spcPct val="85000"/>
              </a:lnSpc>
              <a:spcBef>
                <a:spcPts val="800"/>
              </a:spcBef>
              <a:buClr>
                <a:schemeClr val="bg2"/>
              </a:buClr>
              <a:buFont typeface="Calibri Light" panose="020F0302020204030204" pitchFamily="34" charset="0"/>
              <a:buChar char="–"/>
              <a:defRPr sz="1800" kern="1200">
                <a:solidFill>
                  <a:schemeClr val="bg1"/>
                </a:solidFill>
                <a:latin typeface="+mj-lt"/>
                <a:ea typeface="+mn-ea"/>
                <a:cs typeface="+mn-cs"/>
              </a:defRPr>
            </a:lvl2pPr>
            <a:lvl3pPr marL="548640" indent="-182880" algn="l" defTabSz="685800" rtl="0" eaLnBrk="1" latinLnBrk="0" hangingPunct="1">
              <a:lnSpc>
                <a:spcPct val="85000"/>
              </a:lnSpc>
              <a:spcBef>
                <a:spcPts val="800"/>
              </a:spcBef>
              <a:buClr>
                <a:schemeClr val="bg2"/>
              </a:buClr>
              <a:buFont typeface="Arial" panose="020B0604020202020204" pitchFamily="34" charset="0"/>
              <a:buChar char="•"/>
              <a:defRPr sz="1500" kern="1200">
                <a:solidFill>
                  <a:schemeClr val="bg1"/>
                </a:solidFill>
                <a:latin typeface="+mj-lt"/>
                <a:ea typeface="+mn-ea"/>
                <a:cs typeface="+mn-cs"/>
              </a:defRPr>
            </a:lvl3pPr>
            <a:lvl4pPr marL="1200150" indent="-171450" algn="l" defTabSz="685800" rtl="0" eaLnBrk="1" latinLnBrk="0" hangingPunct="1">
              <a:lnSpc>
                <a:spcPct val="90000"/>
              </a:lnSpc>
              <a:spcBef>
                <a:spcPts val="375"/>
              </a:spcBef>
              <a:buClr>
                <a:schemeClr val="bg2"/>
              </a:buClr>
              <a:buFont typeface="Arial" panose="020B0604020202020204" pitchFamily="34" charset="0"/>
              <a:buChar char="•"/>
              <a:defRPr sz="1350" kern="1200">
                <a:solidFill>
                  <a:schemeClr val="bg1"/>
                </a:solidFill>
                <a:latin typeface="+mj-lt"/>
                <a:ea typeface="+mn-ea"/>
                <a:cs typeface="+mn-cs"/>
              </a:defRPr>
            </a:lvl4pPr>
            <a:lvl5pPr marL="1543050" indent="-171450" algn="l" defTabSz="685800" rtl="0" eaLnBrk="1" latinLnBrk="0" hangingPunct="1">
              <a:lnSpc>
                <a:spcPct val="90000"/>
              </a:lnSpc>
              <a:spcBef>
                <a:spcPts val="375"/>
              </a:spcBef>
              <a:buClr>
                <a:schemeClr val="bg2"/>
              </a:buClr>
              <a:buFont typeface="Arial" panose="020B0604020202020204" pitchFamily="34" charset="0"/>
              <a:buChar char="•"/>
              <a:defRPr sz="1350" kern="1200">
                <a:solidFill>
                  <a:schemeClr val="bg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800" dirty="0"/>
              <a:t>Factors (6)</a:t>
            </a:r>
          </a:p>
          <a:p>
            <a:r>
              <a:rPr lang="en-US" altLang="zh-CN" sz="1800" dirty="0"/>
              <a:t>Absent date</a:t>
            </a:r>
            <a:r>
              <a:rPr lang="en-US" sz="1800" dirty="0"/>
              <a:t>: </a:t>
            </a:r>
            <a:r>
              <a:rPr lang="en-US" altLang="zh-CN" sz="1800" dirty="0"/>
              <a:t>Day of the week</a:t>
            </a:r>
            <a:endParaRPr lang="en-US" sz="1800" dirty="0"/>
          </a:p>
          <a:p>
            <a:r>
              <a:rPr lang="en-US" altLang="zh-CN" sz="1800" dirty="0"/>
              <a:t>Personal information</a:t>
            </a:r>
            <a:r>
              <a:rPr lang="en-US" sz="1800" dirty="0"/>
              <a:t>:</a:t>
            </a:r>
            <a:r>
              <a:rPr lang="en-US" altLang="zh-CN" sz="1800" dirty="0"/>
              <a:t> Social drinker , Social smoker, Education, Disciplinary failure</a:t>
            </a:r>
          </a:p>
          <a:p>
            <a:r>
              <a:rPr lang="en-US" altLang="zh-CN" sz="1800" dirty="0"/>
              <a:t>Reason for absent: Reason for absent</a:t>
            </a:r>
          </a:p>
          <a:p>
            <a:endParaRPr lang="en-US" sz="1800" dirty="0"/>
          </a:p>
          <a:p>
            <a:pPr marL="0" indent="0">
              <a:buNone/>
            </a:pPr>
            <a:endParaRPr lang="en-US" dirty="0"/>
          </a:p>
        </p:txBody>
      </p:sp>
    </p:spTree>
    <p:extLst>
      <p:ext uri="{BB962C8B-B14F-4D97-AF65-F5344CB8AC3E}">
        <p14:creationId xmlns:p14="http://schemas.microsoft.com/office/powerpoint/2010/main" val="3350649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46B66DD-ACCD-41E1-A344-736879AAE1C1}"/>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1A91AA8A-0495-4BE2-B62A-DD7D41F1D9FC}"/>
              </a:ext>
            </a:extLst>
          </p:cNvPr>
          <p:cNvSpPr>
            <a:spLocks noGrp="1"/>
          </p:cNvSpPr>
          <p:nvPr>
            <p:ph type="body" sz="quarter" idx="10"/>
          </p:nvPr>
        </p:nvSpPr>
        <p:spPr/>
        <p:txBody>
          <a:bodyPr/>
          <a:lstStyle/>
          <a:p>
            <a:r>
              <a:rPr lang="en-US" dirty="0"/>
              <a:t>Initial Data Review and Cleanup</a:t>
            </a:r>
          </a:p>
        </p:txBody>
      </p:sp>
    </p:spTree>
    <p:extLst>
      <p:ext uri="{BB962C8B-B14F-4D97-AF65-F5344CB8AC3E}">
        <p14:creationId xmlns:p14="http://schemas.microsoft.com/office/powerpoint/2010/main" val="4096098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形用户界面, 应用程序&#10;&#10;描述已自动生成">
            <a:extLst>
              <a:ext uri="{FF2B5EF4-FFF2-40B4-BE49-F238E27FC236}">
                <a16:creationId xmlns:a16="http://schemas.microsoft.com/office/drawing/2014/main" id="{DA4045FB-3070-7D4F-99D9-BD3C0A6F77A1}"/>
              </a:ext>
            </a:extLst>
          </p:cNvPr>
          <p:cNvPicPr>
            <a:picLocks noChangeAspect="1"/>
          </p:cNvPicPr>
          <p:nvPr/>
        </p:nvPicPr>
        <p:blipFill rotWithShape="1">
          <a:blip r:embed="rId2">
            <a:extLst>
              <a:ext uri="{28A0092B-C50C-407E-A947-70E740481C1C}">
                <a14:useLocalDpi xmlns:a14="http://schemas.microsoft.com/office/drawing/2010/main" val="0"/>
              </a:ext>
            </a:extLst>
          </a:blip>
          <a:srcRect r="7419" b="4"/>
          <a:stretch/>
        </p:blipFill>
        <p:spPr>
          <a:xfrm>
            <a:off x="0" y="1355190"/>
            <a:ext cx="4511141" cy="3788310"/>
          </a:xfrm>
          <a:prstGeom prst="rect">
            <a:avLst/>
          </a:prstGeom>
          <a:noFill/>
        </p:spPr>
      </p:pic>
      <p:pic>
        <p:nvPicPr>
          <p:cNvPr id="7" name="图片 6" descr="文本&#10;&#10;中度可信度描述已自动生成">
            <a:extLst>
              <a:ext uri="{FF2B5EF4-FFF2-40B4-BE49-F238E27FC236}">
                <a16:creationId xmlns:a16="http://schemas.microsoft.com/office/drawing/2014/main" id="{502085B7-44B2-F149-81DB-675D91F998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910230"/>
            <a:ext cx="3992137" cy="588585"/>
          </a:xfrm>
          <a:prstGeom prst="rect">
            <a:avLst/>
          </a:prstGeom>
        </p:spPr>
      </p:pic>
      <p:sp>
        <p:nvSpPr>
          <p:cNvPr id="11" name="Text Placeholder 3">
            <a:extLst>
              <a:ext uri="{FF2B5EF4-FFF2-40B4-BE49-F238E27FC236}">
                <a16:creationId xmlns:a16="http://schemas.microsoft.com/office/drawing/2014/main" id="{7162C414-0E5E-F14E-A85A-550272BA943F}"/>
              </a:ext>
            </a:extLst>
          </p:cNvPr>
          <p:cNvSpPr>
            <a:spLocks noGrp="1"/>
          </p:cNvSpPr>
          <p:nvPr>
            <p:ph type="body" sz="quarter" idx="10"/>
          </p:nvPr>
        </p:nvSpPr>
        <p:spPr>
          <a:xfrm>
            <a:off x="567791" y="453030"/>
            <a:ext cx="7886700" cy="457200"/>
          </a:xfrm>
        </p:spPr>
        <p:txBody>
          <a:bodyPr vert="horz">
            <a:normAutofit/>
          </a:bodyPr>
          <a:lstStyle/>
          <a:p>
            <a:r>
              <a:rPr lang="en-US" dirty="0"/>
              <a:t>Initial Data Review and Cleanup - </a:t>
            </a:r>
            <a:r>
              <a:rPr lang="en-US" dirty="0" err="1"/>
              <a:t>Numerics</a:t>
            </a:r>
            <a:endParaRPr lang="en-US" dirty="0"/>
          </a:p>
        </p:txBody>
      </p:sp>
      <p:sp>
        <p:nvSpPr>
          <p:cNvPr id="8" name="文本框 7">
            <a:extLst>
              <a:ext uri="{FF2B5EF4-FFF2-40B4-BE49-F238E27FC236}">
                <a16:creationId xmlns:a16="http://schemas.microsoft.com/office/drawing/2014/main" id="{D73F47EF-DC63-0440-BD40-C9B823D7D913}"/>
              </a:ext>
            </a:extLst>
          </p:cNvPr>
          <p:cNvSpPr txBox="1"/>
          <p:nvPr/>
        </p:nvSpPr>
        <p:spPr>
          <a:xfrm>
            <a:off x="4898571" y="1771349"/>
            <a:ext cx="2677886" cy="646331"/>
          </a:xfrm>
          <a:prstGeom prst="rect">
            <a:avLst/>
          </a:prstGeom>
          <a:noFill/>
        </p:spPr>
        <p:txBody>
          <a:bodyPr wrap="square" rtlCol="0">
            <a:spAutoFit/>
          </a:bodyPr>
          <a:lstStyle/>
          <a:p>
            <a:pPr algn="l"/>
            <a:r>
              <a:rPr kumimoji="1" lang="en-US" altLang="zh-CN" dirty="0">
                <a:solidFill>
                  <a:schemeClr val="bg1"/>
                </a:solidFill>
                <a:latin typeface="+mj-lt"/>
              </a:rPr>
              <a:t>Use the function to see is this database clean or not </a:t>
            </a:r>
            <a:endParaRPr kumimoji="1" lang="zh-CN" altLang="en-US" dirty="0">
              <a:solidFill>
                <a:schemeClr val="bg1"/>
              </a:solidFill>
              <a:latin typeface="+mj-lt"/>
            </a:endParaRPr>
          </a:p>
        </p:txBody>
      </p:sp>
    </p:spTree>
    <p:extLst>
      <p:ext uri="{BB962C8B-B14F-4D97-AF65-F5344CB8AC3E}">
        <p14:creationId xmlns:p14="http://schemas.microsoft.com/office/powerpoint/2010/main" val="211656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0622B-428D-3C42-A6F8-4F622CFF2A59}"/>
              </a:ext>
            </a:extLst>
          </p:cNvPr>
          <p:cNvSpPr>
            <a:spLocks noGrp="1"/>
          </p:cNvSpPr>
          <p:nvPr>
            <p:ph type="title"/>
          </p:nvPr>
        </p:nvSpPr>
        <p:spPr>
          <a:xfrm>
            <a:off x="628650" y="705024"/>
            <a:ext cx="7886700" cy="457200"/>
          </a:xfrm>
        </p:spPr>
        <p:txBody>
          <a:bodyPr>
            <a:normAutofit fontScale="90000"/>
          </a:bodyPr>
          <a:lstStyle/>
          <a:p>
            <a:r>
              <a:rPr kumimoji="1" lang="en-US" altLang="zh-CN" dirty="0"/>
              <a:t>There is no character in this database</a:t>
            </a:r>
            <a:endParaRPr kumimoji="1" lang="zh-CN" altLang="en-US" dirty="0"/>
          </a:p>
        </p:txBody>
      </p:sp>
      <p:pic>
        <p:nvPicPr>
          <p:cNvPr id="7" name="图片 6" descr="图形用户界面, 应用程序&#10;&#10;描述已自动生成">
            <a:extLst>
              <a:ext uri="{FF2B5EF4-FFF2-40B4-BE49-F238E27FC236}">
                <a16:creationId xmlns:a16="http://schemas.microsoft.com/office/drawing/2014/main" id="{02CED8E0-E6CF-974D-9D3A-D306850A22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2854"/>
            <a:ext cx="9161443" cy="2001600"/>
          </a:xfrm>
          <a:prstGeom prst="rect">
            <a:avLst/>
          </a:prstGeom>
        </p:spPr>
      </p:pic>
    </p:spTree>
    <p:extLst>
      <p:ext uri="{BB962C8B-B14F-4D97-AF65-F5344CB8AC3E}">
        <p14:creationId xmlns:p14="http://schemas.microsoft.com/office/powerpoint/2010/main" val="80413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AA72F8-68AC-974D-BC73-D6D68868B8A0}"/>
              </a:ext>
            </a:extLst>
          </p:cNvPr>
          <p:cNvSpPr>
            <a:spLocks noGrp="1"/>
          </p:cNvSpPr>
          <p:nvPr>
            <p:ph type="title"/>
          </p:nvPr>
        </p:nvSpPr>
        <p:spPr>
          <a:xfrm>
            <a:off x="628650" y="273844"/>
            <a:ext cx="7886700" cy="457200"/>
          </a:xfrm>
        </p:spPr>
        <p:txBody>
          <a:bodyPr anchor="ctr">
            <a:normAutofit/>
          </a:bodyPr>
          <a:lstStyle/>
          <a:p>
            <a:r>
              <a:rPr kumimoji="1" lang="en-US" altLang="zh-CN" sz="2600"/>
              <a:t>There is no factor in this database</a:t>
            </a:r>
            <a:endParaRPr kumimoji="1" lang="zh-CN" altLang="en-US" sz="2600"/>
          </a:p>
        </p:txBody>
      </p:sp>
      <p:pic>
        <p:nvPicPr>
          <p:cNvPr id="7" name="图片 6" descr="图形用户界面, 背景图案&#10;&#10;描述已自动生成">
            <a:extLst>
              <a:ext uri="{FF2B5EF4-FFF2-40B4-BE49-F238E27FC236}">
                <a16:creationId xmlns:a16="http://schemas.microsoft.com/office/drawing/2014/main" id="{146CE31A-5120-334B-A3A1-84AA42AFED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261594"/>
            <a:ext cx="7886700" cy="1478754"/>
          </a:xfrm>
          <a:prstGeom prst="rect">
            <a:avLst/>
          </a:prstGeom>
          <a:noFill/>
        </p:spPr>
      </p:pic>
    </p:spTree>
    <p:extLst>
      <p:ext uri="{BB962C8B-B14F-4D97-AF65-F5344CB8AC3E}">
        <p14:creationId xmlns:p14="http://schemas.microsoft.com/office/powerpoint/2010/main" val="320580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861456-F3D8-4035-A7BD-9E205E4821B7}"/>
              </a:ext>
            </a:extLst>
          </p:cNvPr>
          <p:cNvSpPr>
            <a:spLocks noGrp="1"/>
          </p:cNvSpPr>
          <p:nvPr>
            <p:ph idx="1"/>
          </p:nvPr>
        </p:nvSpPr>
        <p:spPr/>
        <p:txBody>
          <a:bodyPr>
            <a:normAutofit/>
          </a:bodyPr>
          <a:lstStyle/>
          <a:p>
            <a:r>
              <a:rPr lang="en-US" dirty="0"/>
              <a:t>Data appears very clean</a:t>
            </a:r>
          </a:p>
          <a:p>
            <a:pPr lvl="1"/>
            <a:r>
              <a:rPr lang="en-US" dirty="0"/>
              <a:t>No missing values</a:t>
            </a:r>
          </a:p>
          <a:p>
            <a:pPr lvl="1"/>
            <a:r>
              <a:rPr lang="en-US" altLang="zh-CN" dirty="0"/>
              <a:t>Data appears to contain a unique key:  ID.  Useful for uniquely identifying individual employees and for joining to additional datasets but will be removed from the analytic dataset for the purposes of this study.</a:t>
            </a:r>
          </a:p>
          <a:p>
            <a:pPr lvl="1"/>
            <a:r>
              <a:rPr lang="en-US" dirty="0"/>
              <a:t>21 numeric variables</a:t>
            </a:r>
          </a:p>
          <a:p>
            <a:pPr lvl="2"/>
            <a:r>
              <a:rPr lang="en-US" dirty="0"/>
              <a:t>Most numeric attributes appear to be categories</a:t>
            </a:r>
          </a:p>
          <a:p>
            <a:pPr lvl="1"/>
            <a:r>
              <a:rPr lang="en-US" dirty="0"/>
              <a:t>0-character variables</a:t>
            </a:r>
          </a:p>
          <a:p>
            <a:pPr lvl="2"/>
            <a:r>
              <a:rPr lang="en-US" dirty="0"/>
              <a:t>All variables are numeric attributes, because this database use number to represent character, such as 1 for ”Yes”, 2 for “No”. The database comes with a discerption to help you to understand what means is represented by the number. </a:t>
            </a:r>
          </a:p>
        </p:txBody>
      </p:sp>
      <p:sp>
        <p:nvSpPr>
          <p:cNvPr id="4" name="Text Placeholder 3">
            <a:extLst>
              <a:ext uri="{FF2B5EF4-FFF2-40B4-BE49-F238E27FC236}">
                <a16:creationId xmlns:a16="http://schemas.microsoft.com/office/drawing/2014/main" id="{E4D6A9C1-029B-42A3-957E-A24883AC0F4F}"/>
              </a:ext>
            </a:extLst>
          </p:cNvPr>
          <p:cNvSpPr>
            <a:spLocks noGrp="1"/>
          </p:cNvSpPr>
          <p:nvPr>
            <p:ph type="body" sz="quarter" idx="10"/>
          </p:nvPr>
        </p:nvSpPr>
        <p:spPr>
          <a:xfrm>
            <a:off x="628650" y="456774"/>
            <a:ext cx="7886700" cy="457200"/>
          </a:xfrm>
        </p:spPr>
        <p:txBody>
          <a:bodyPr/>
          <a:lstStyle/>
          <a:p>
            <a:r>
              <a:rPr lang="en-US" dirty="0"/>
              <a:t>Initial Observations</a:t>
            </a:r>
          </a:p>
        </p:txBody>
      </p:sp>
    </p:spTree>
    <p:extLst>
      <p:ext uri="{BB962C8B-B14F-4D97-AF65-F5344CB8AC3E}">
        <p14:creationId xmlns:p14="http://schemas.microsoft.com/office/powerpoint/2010/main" val="209141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2020-Template-External">
  <a:themeElements>
    <a:clrScheme name="SAS 2020">
      <a:dk1>
        <a:srgbClr val="012036"/>
      </a:dk1>
      <a:lt1>
        <a:srgbClr val="FFFFFF"/>
      </a:lt1>
      <a:dk2>
        <a:srgbClr val="012036"/>
      </a:dk2>
      <a:lt2>
        <a:srgbClr val="768396"/>
      </a:lt2>
      <a:accent1>
        <a:srgbClr val="33A3FF"/>
      </a:accent1>
      <a:accent2>
        <a:srgbClr val="29D6CD"/>
      </a:accent2>
      <a:accent3>
        <a:srgbClr val="15B57B"/>
      </a:accent3>
      <a:accent4>
        <a:srgbClr val="6D69FF"/>
      </a:accent4>
      <a:accent5>
        <a:srgbClr val="86134F"/>
      </a:accent5>
      <a:accent6>
        <a:srgbClr val="FFCC32"/>
      </a:accent6>
      <a:hlink>
        <a:srgbClr val="6D69FF"/>
      </a:hlink>
      <a:folHlink>
        <a:srgbClr val="FFCC3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a:solidFill>
              <a:schemeClr val="bg1"/>
            </a:solidFill>
            <a:latin typeface="+mj-lt"/>
          </a:defRPr>
        </a:defPPr>
      </a:lstStyle>
    </a:txDef>
  </a:objectDefaults>
  <a:extraClrSchemeLst/>
  <a:extLst>
    <a:ext uri="{05A4C25C-085E-4340-85A3-A5531E510DB2}">
      <thm15:themeFamily xmlns:thm15="http://schemas.microsoft.com/office/thememl/2012/main" name="Presentation1" id="{B073ED02-2935-B44A-A6CB-DDD09AF28534}" vid="{3D556F1D-43AC-9A44-A933-3CB7A027B220}"/>
    </a:ext>
  </a:extLst>
</a:theme>
</file>

<file path=ppt/theme/theme2.xml><?xml version="1.0" encoding="utf-8"?>
<a:theme xmlns:a="http://schemas.openxmlformats.org/drawingml/2006/main" name="1_NDA">
  <a:themeElements>
    <a:clrScheme name="SAS 2020">
      <a:dk1>
        <a:srgbClr val="012036"/>
      </a:dk1>
      <a:lt1>
        <a:srgbClr val="FFFFFF"/>
      </a:lt1>
      <a:dk2>
        <a:srgbClr val="012036"/>
      </a:dk2>
      <a:lt2>
        <a:srgbClr val="768396"/>
      </a:lt2>
      <a:accent1>
        <a:srgbClr val="33A3FF"/>
      </a:accent1>
      <a:accent2>
        <a:srgbClr val="29D6CD"/>
      </a:accent2>
      <a:accent3>
        <a:srgbClr val="15B57B"/>
      </a:accent3>
      <a:accent4>
        <a:srgbClr val="6D69FF"/>
      </a:accent4>
      <a:accent5>
        <a:srgbClr val="86134F"/>
      </a:accent5>
      <a:accent6>
        <a:srgbClr val="FFCC32"/>
      </a:accent6>
      <a:hlink>
        <a:srgbClr val="6D69FF"/>
      </a:hlink>
      <a:folHlink>
        <a:srgbClr val="FFCC3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a:solidFill>
              <a:schemeClr val="bg1"/>
            </a:solidFill>
            <a:latin typeface="+mj-lt"/>
          </a:defRPr>
        </a:defPPr>
      </a:lstStyle>
    </a:txDef>
  </a:objectDefaults>
  <a:extraClrSchemeLst/>
  <a:extLst>
    <a:ext uri="{05A4C25C-085E-4340-85A3-A5531E510DB2}">
      <thm15:themeFamily xmlns:thm15="http://schemas.microsoft.com/office/thememl/2012/main" name="Presentation1" id="{B073ED02-2935-B44A-A6CB-DDD09AF28534}" vid="{FD92C41C-E938-6644-A877-2D0FB8407C3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SAS-External-16x9</Template>
  <TotalTime>96396</TotalTime>
  <Words>1490</Words>
  <Application>Microsoft Macintosh PowerPoint</Application>
  <PresentationFormat>全屏显示(16:9)</PresentationFormat>
  <Paragraphs>167</Paragraphs>
  <Slides>45</Slides>
  <Notes>0</Notes>
  <HiddenSlides>0</HiddenSlides>
  <MMClips>0</MMClips>
  <ScaleCrop>false</ScaleCrop>
  <HeadingPairs>
    <vt:vector size="6" baseType="variant">
      <vt:variant>
        <vt:lpstr>已用的字体</vt:lpstr>
      </vt:variant>
      <vt:variant>
        <vt:i4>3</vt:i4>
      </vt:variant>
      <vt:variant>
        <vt:lpstr>主题</vt:lpstr>
      </vt:variant>
      <vt:variant>
        <vt:i4>2</vt:i4>
      </vt:variant>
      <vt:variant>
        <vt:lpstr>幻灯片标题</vt:lpstr>
      </vt:variant>
      <vt:variant>
        <vt:i4>45</vt:i4>
      </vt:variant>
    </vt:vector>
  </HeadingPairs>
  <TitlesOfParts>
    <vt:vector size="50" baseType="lpstr">
      <vt:lpstr>Arial</vt:lpstr>
      <vt:lpstr>Calibri</vt:lpstr>
      <vt:lpstr>Calibri Light</vt:lpstr>
      <vt:lpstr>1_2020-Template-External</vt:lpstr>
      <vt:lpstr>1_NDA</vt:lpstr>
      <vt:lpstr>Module 3 Homework</vt:lpstr>
      <vt:lpstr>Module 3 Homework</vt:lpstr>
      <vt:lpstr>PowerPoint 演示文稿</vt:lpstr>
      <vt:lpstr>Sample Project Plan</vt:lpstr>
      <vt:lpstr>PowerPoint 演示文稿</vt:lpstr>
      <vt:lpstr>PowerPoint 演示文稿</vt:lpstr>
      <vt:lpstr>There is no character in this database</vt:lpstr>
      <vt:lpstr>There is no factor in this database</vt:lpstr>
      <vt:lpstr>PowerPoint 演示文稿</vt:lpstr>
      <vt:lpstr>PowerPoint 演示文稿</vt:lpstr>
      <vt:lpstr>PowerPoint 演示文稿</vt:lpstr>
      <vt:lpstr>Sample Exploratory Data Analysis (EDA) Document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Summary of Attributes After Initial Analysis</vt:lpstr>
      <vt:lpstr>PowerPoint 演示文稿</vt:lpstr>
      <vt:lpstr>PowerPoint 演示文稿</vt:lpstr>
      <vt:lpstr>PowerPoint 演示文稿</vt:lpstr>
      <vt:lpstr>PowerPoint 演示文稿</vt:lpstr>
      <vt:lpstr>PowerPoint 演示文稿</vt:lpstr>
      <vt:lpstr>PowerPoint 演示文稿</vt:lpstr>
      <vt:lpstr>Absent date </vt:lpstr>
      <vt:lpstr>PowerPoint 演示文稿</vt:lpstr>
      <vt:lpstr>Personal information</vt:lpstr>
      <vt:lpstr>PowerPoint 演示文稿</vt:lpstr>
      <vt:lpstr>Work information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Summary of Attributes After Initial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Bruce Wilcox</dc:creator>
  <cp:lastModifiedBy>Mark Liang</cp:lastModifiedBy>
  <cp:revision>251</cp:revision>
  <dcterms:created xsi:type="dcterms:W3CDTF">2020-08-15T04:45:47Z</dcterms:created>
  <dcterms:modified xsi:type="dcterms:W3CDTF">2022-02-19T07:00:05Z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451006F2-8E20-4D4E-B05C-4B5D02827FD6</vt:lpwstr>
  </property>
  <property fmtid="{D5CDD505-2E9C-101B-9397-08002B2CF9AE}" pid="3" name="ArticulatePath">
    <vt:lpwstr>2020-Template-External</vt:lpwstr>
  </property>
</Properties>
</file>